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5" r:id="rId9"/>
  </p:sldIdLst>
  <p:sldSz cx="12192000" cy="6858000"/>
  <p:notesSz cx="6858000" cy="9144000"/>
  <p:custShowLst>
    <p:custShow name="自訂放映 1" id="0">
      <p:sldLst>
        <p:sld r:id="rId2"/>
        <p:sld r:id="rId3"/>
        <p:sld r:id="rId4"/>
      </p:sldLst>
    </p:custShow>
  </p:custShow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815B2-31AA-46B3-973F-180196FD6227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F66DC-EA6B-4EED-AC5C-38DA6D643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0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4C757C-9163-4CEF-B5D3-458F99609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D42F97-46D5-427C-A4BC-2A94B380D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553F2F-6FF0-47CA-8077-2A35A0B3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10C70F-DFCE-4C23-81BE-81BBA052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BA5AE4-BF28-47B2-A713-4B7A8A4B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40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A0061-184D-4CDE-BBBE-1E368CF3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D1E1E3-511C-4FB0-8C4B-F7AAE785B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73B0AC-9E66-4C6E-B8D8-0633746E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E0267E-4F4E-4ABB-96BF-BE40904F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FB91B2-4F69-4873-8815-665BA48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72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054B7D6-D452-44DA-B792-576627778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A0C05E-E7FC-4E3B-9E6F-4E6A8E03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C21340-E91B-4CCB-86BC-81872DA7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367BF2-A43C-4804-A97B-3AAC999D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DEBEE2-5589-472A-AB0F-87284473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75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943C0-67DD-400D-A8B4-D27A0F2E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41E92-4F5A-4050-9A6C-11D11A2C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9A99E3-DDD0-4373-B115-29242DA3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F09A27-E646-4C20-9CE6-FE07757F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5EB71A-0758-424B-BA1D-30269254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31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BC771-E55A-41F9-93E4-5BB017C9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A268B-F3BD-4362-9AEC-E437F424E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26DDAA-133A-4B5F-AC74-78001E7D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B9D767-F5AE-4FBA-8B7B-C38F3047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3D3EB4-D125-40EA-9A04-88B160D0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04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08F818-B830-4880-A361-124F24AB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9CCA1-9DC1-4277-AF28-07FB838E1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52E272-23AB-4C4F-BBF7-E6A8B9FD8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3295F1-DE7E-4998-9A06-A2364B52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EF65A1-5E65-4F25-B88A-CB4300F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4954B2-1B7A-431C-BBD2-12D714DA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30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56ECC-60D6-414E-ADD4-A6DC7AEB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84FBBC-30BE-4624-B4FD-B5BB8D5B2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F7EE39-5F90-4C79-AFF7-0C240E63A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AF1998-A11A-4F97-BBEA-F4D13738C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B628FD0-BC01-41F8-BF01-BCEAF0F48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12AAB3-47E3-47C8-99A1-65013511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DE78F2-879B-40AB-9E18-CC8937EB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142A71-E5B0-443B-AF4D-3528CD14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03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06F6-95F1-444B-84B8-07143BF6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857038-9339-4F49-8A4E-B2B74E46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3725A4-432F-481C-8687-60C8A553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E4CDF6-D749-4B69-A4D2-348E56EF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65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75A05A-8FD7-43F9-AEB8-DFADBCF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EF7A6D-1A7B-42D6-8A04-1BCA3BE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766695-CA87-4E24-AE7E-DD3D9322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1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ABB8C-1243-45AF-B359-7AF42BA0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A0692-C5B4-4A5B-9613-B19D44154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83B280-46B0-4366-9B08-85A2F8BC7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3B39BE-DABA-469D-9A66-EC27DD52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64DEAD-B4C1-4D75-BEB3-EC879171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A04294-9411-446F-9076-0C20ACCA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77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9B4317-046A-4254-99E0-917E77FC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34F9F4A-E1AD-4D78-9AAB-0A3304D61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D10EDB-11BA-41C0-A0EF-7F6B44C80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F17248-32AA-4DD3-9C39-525C384F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BBDB98-A88F-43E9-9F3C-B1D58C8B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B25DAE-3AB1-4722-BD88-5B4A7F1F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35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04A68E-8046-49E0-AA6F-575554AD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EAF650-B848-4F9B-AEA0-3EE7B6079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DDFC03-301D-4589-9F44-5BC6A7A6B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5C0BE-A728-43EB-B8F6-53EED05B67B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7A1BD2-AAA9-424E-89EF-A2AE41ABA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478F63-2D4E-4B0C-994D-2AD05BB90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17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87E51-083C-408B-BB4C-E3E50EB99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Algorithm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hw8-4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B4DF7E-9EB0-4065-887A-C3CE9DC79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8663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第六組</a:t>
            </a:r>
          </a:p>
        </p:txBody>
      </p:sp>
    </p:spTree>
    <p:extLst>
      <p:ext uri="{BB962C8B-B14F-4D97-AF65-F5344CB8AC3E}">
        <p14:creationId xmlns:p14="http://schemas.microsoft.com/office/powerpoint/2010/main" val="190981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05608" y="4870938"/>
            <a:ext cx="5190392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2" y="416416"/>
            <a:ext cx="10989805" cy="253460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16" y="2879863"/>
            <a:ext cx="3924480" cy="37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0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81" y="796606"/>
            <a:ext cx="3982006" cy="3134162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132" y="242306"/>
            <a:ext cx="3996707" cy="403405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80" y="4276365"/>
            <a:ext cx="917385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4782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Adjacency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55361" y="1690688"/>
            <a:ext cx="10680469" cy="4622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q : s  t  w</a:t>
            </a:r>
          </a:p>
          <a:p>
            <a:pPr marL="0" indent="0">
              <a:buNone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r : u  y</a:t>
            </a:r>
          </a:p>
          <a:p>
            <a:pPr marL="0" indent="0">
              <a:buNone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 : v</a:t>
            </a:r>
          </a:p>
          <a:p>
            <a:pPr marL="0" indent="0">
              <a:buNone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t : x  y</a:t>
            </a:r>
          </a:p>
          <a:p>
            <a:pPr marL="0" indent="0">
              <a:buNone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u : y</a:t>
            </a:r>
          </a:p>
          <a:p>
            <a:pPr marL="0" indent="0">
              <a:buNone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w : s</a:t>
            </a:r>
          </a:p>
          <a:p>
            <a:pPr marL="0" indent="0">
              <a:buNone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x : z</a:t>
            </a:r>
          </a:p>
          <a:p>
            <a:pPr marL="0" indent="0">
              <a:buNone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y : q</a:t>
            </a:r>
          </a:p>
          <a:p>
            <a:pPr marL="0" indent="0">
              <a:buNone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z : x</a:t>
            </a:r>
          </a:p>
          <a:p>
            <a:endParaRPr lang="zh-TW" altLang="en-US" sz="4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49" y="1245718"/>
            <a:ext cx="4398304" cy="42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1524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Solution-1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966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*Call DFS(G) to </a:t>
            </a:r>
            <a:r>
              <a:rPr lang="en-US" altLang="zh-TW" dirty="0" smtClean="0">
                <a:solidFill>
                  <a:srgbClr val="FF0000"/>
                </a:solidFill>
              </a:rPr>
              <a:t>compute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finishing times</a:t>
            </a:r>
            <a:r>
              <a:rPr lang="en-US" altLang="zh-TW" dirty="0" smtClean="0"/>
              <a:t> u.f for each vertex u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764077" y="4859740"/>
            <a:ext cx="11012977" cy="13542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Finishing </a:t>
            </a:r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time:</a:t>
            </a:r>
          </a:p>
          <a:p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&gt; u &gt; q </a:t>
            </a:r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 &gt; y &gt; x &gt; z &gt; s &gt; v &gt; w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82" y="2142605"/>
            <a:ext cx="11010257" cy="26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1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1524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Solution-2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78030"/>
            <a:ext cx="10515600" cy="12654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*Compute G</a:t>
            </a:r>
            <a:r>
              <a:rPr lang="en-US" altLang="zh-TW" baseline="30000" dirty="0" smtClean="0"/>
              <a:t>T</a:t>
            </a:r>
            <a:r>
              <a:rPr lang="en-US" altLang="zh-TW" baseline="-25000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75" y="719080"/>
            <a:ext cx="5263012" cy="50854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88061" y="1957663"/>
            <a:ext cx="6284422" cy="81560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r : </a:t>
            </a:r>
          </a:p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u</a:t>
            </a:r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: r</a:t>
            </a:r>
          </a:p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q</a:t>
            </a:r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: y</a:t>
            </a:r>
          </a:p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w</a:t>
            </a:r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: q v</a:t>
            </a:r>
          </a:p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: q</a:t>
            </a:r>
          </a:p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: u t</a:t>
            </a:r>
          </a:p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: t z</a:t>
            </a:r>
          </a:p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z</a:t>
            </a:r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: x</a:t>
            </a:r>
          </a:p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</a:t>
            </a:r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: q w</a:t>
            </a:r>
          </a:p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v</a:t>
            </a:r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: s</a:t>
            </a:r>
          </a:p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w</a:t>
            </a:r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: q v</a:t>
            </a:r>
            <a:endParaRPr lang="en-US" altLang="zh-TW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altLang="zh-TW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20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1524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Solution-3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1265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*Call DFS(G</a:t>
            </a:r>
            <a:r>
              <a:rPr lang="en-US" altLang="zh-TW" baseline="30000" dirty="0" smtClean="0"/>
              <a:t>T</a:t>
            </a:r>
            <a:r>
              <a:rPr lang="en-US" altLang="zh-TW" dirty="0" smtClean="0"/>
              <a:t>), but in the main loop of DFS, consider the vertices in order of decreasing u.f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1" y="2884516"/>
            <a:ext cx="11028774" cy="177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0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40" y="2691458"/>
            <a:ext cx="4119681" cy="398070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1524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Solution-4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386" y="1178695"/>
            <a:ext cx="10816244" cy="1265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*Output the vertices of each tree in the depth-first forest formed in line 3 as a separate strongly connected component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5" name="橢圓 4"/>
          <p:cNvSpPr/>
          <p:nvPr/>
        </p:nvSpPr>
        <p:spPr>
          <a:xfrm>
            <a:off x="6385508" y="2577027"/>
            <a:ext cx="960813" cy="97895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019748" y="3596106"/>
            <a:ext cx="960813" cy="9789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 rot="3300615">
            <a:off x="3576266" y="3440020"/>
            <a:ext cx="3639343" cy="11501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865637" y="3715790"/>
            <a:ext cx="2031411" cy="1925122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629074" y="4680556"/>
            <a:ext cx="1098395" cy="1920711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3" y="658991"/>
            <a:ext cx="11086564" cy="1773573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523823" y="363361"/>
            <a:ext cx="1164422" cy="109307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562793" y="363361"/>
            <a:ext cx="1158188" cy="107306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778771" y="133699"/>
            <a:ext cx="3224750" cy="18637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893724" y="234268"/>
            <a:ext cx="3449782" cy="184872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9343506" y="402810"/>
            <a:ext cx="2324671" cy="132556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74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157</Words>
  <Application>Microsoft Office PowerPoint</Application>
  <PresentationFormat>寬螢幕</PresentationFormat>
  <Paragraphs>55</Paragraphs>
  <Slides>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  <vt:variant>
        <vt:lpstr>自訂放映</vt:lpstr>
      </vt:variant>
      <vt:variant>
        <vt:i4>1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Algorithm hw8-4</vt:lpstr>
      <vt:lpstr>PowerPoint 簡報</vt:lpstr>
      <vt:lpstr>PowerPoint 簡報</vt:lpstr>
      <vt:lpstr>Adjacency list</vt:lpstr>
      <vt:lpstr>Solution-1</vt:lpstr>
      <vt:lpstr>Solution-2</vt:lpstr>
      <vt:lpstr>Solution-3</vt:lpstr>
      <vt:lpstr>Solution-4</vt:lpstr>
      <vt:lpstr>自訂放映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hw4-4</dc:title>
  <dc:creator>景豐 楊</dc:creator>
  <cp:lastModifiedBy>品紘 阮</cp:lastModifiedBy>
  <cp:revision>37</cp:revision>
  <dcterms:created xsi:type="dcterms:W3CDTF">2019-04-01T08:09:05Z</dcterms:created>
  <dcterms:modified xsi:type="dcterms:W3CDTF">2019-04-30T04:26:47Z</dcterms:modified>
</cp:coreProperties>
</file>