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67" r:id="rId6"/>
    <p:sldId id="272" r:id="rId7"/>
    <p:sldId id="275" r:id="rId8"/>
    <p:sldId id="273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64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pPr/>
              <a:t>2019/4/29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 smtClean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Hw8  Promblem6</a:t>
            </a:r>
            <a:endParaRPr lang="en-US" altLang="zh-TW" sz="24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=""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[Analysis]</a:t>
            </a:r>
          </a:p>
          <a:p>
            <a:pPr>
              <a:lnSpc>
                <a:spcPct val="150000"/>
              </a:lnSpc>
            </a:pP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建表</a:t>
            </a: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：</a:t>
            </a:r>
            <a:r>
              <a:rPr lang="en-US" altLang="zh-TW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O(E)</a:t>
            </a:r>
          </a:p>
          <a:p>
            <a:pPr>
              <a:lnSpc>
                <a:spcPct val="150000"/>
              </a:lnSpc>
            </a:pP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計算</a:t>
            </a: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：</a:t>
            </a:r>
            <a:r>
              <a:rPr lang="en-US" altLang="zh-TW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O(V+E)-&gt;O(E)</a:t>
            </a:r>
            <a:endParaRPr lang="en-US" altLang="zh-TW" sz="4800" dirty="0" smtClean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B465EFD-8605-4C26-BA40-7383346747DE}"/>
              </a:ext>
            </a:extLst>
          </p:cNvPr>
          <p:cNvSpPr/>
          <p:nvPr/>
        </p:nvSpPr>
        <p:spPr>
          <a:xfrm>
            <a:off x="1209822" y="1350498"/>
            <a:ext cx="99317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Slide Unit7 P.39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有提到另一個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的實作，但其輸出的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order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可能會不同，試問該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的實作是否可以用來解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Topological Sorting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？若可以，請將該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的實作改成可以解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Topological Sorting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。</a:t>
            </a:r>
            <a:endParaRPr lang="en-US" altLang="zh-TW" sz="3600" b="1" dirty="0" smtClean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6905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3" y="857250"/>
            <a:ext cx="68484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891" y="1251439"/>
            <a:ext cx="1504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534" y="1829900"/>
            <a:ext cx="3228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9328" y="4886104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1661" y="-771525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05764" y="-1535502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6543" y="-2104435"/>
            <a:ext cx="1266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0840" y="-2633666"/>
            <a:ext cx="1276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05607" y="-3074947"/>
            <a:ext cx="126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95561" y="-3376863"/>
            <a:ext cx="1257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-0.00347 L -0.59749 -0.637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-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176E-6 2.96296E-6 L 0.00989 1.158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972E-6 4.07407E-6 L 0.00989 0.7194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3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1759 L 0.00781 0.7229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3696E-6 1.48148E-6 L 0.01184 0.8877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88774 L -0.59281 0.69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01435 L 0.00989 0.779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7794 L -0.60089 0.724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1875 L 0.00976 0.7030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7 0.70301 L -0.60193 0.7692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72291 L -0.59997 0.8057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" y="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71944 L -0.59698 0.8159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1.1581 L -0.59711 1.2650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5AAE520-4DDE-4C25-84C6-1918E2DF0FCD}"/>
              </a:ext>
            </a:extLst>
          </p:cNvPr>
          <p:cNvSpPr/>
          <p:nvPr/>
        </p:nvSpPr>
        <p:spPr>
          <a:xfrm>
            <a:off x="339567" y="471459"/>
            <a:ext cx="115128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[Solution]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建立每個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點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的表格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2.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=0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的點放入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stack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中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當將點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pop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出時，把各相鄰的點對應的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的值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-1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，若相鄰點的因此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值變為零，則將此點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push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進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stack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中</a:t>
            </a:r>
            <a:endParaRPr lang="en-US" altLang="zh-TW" sz="3200" dirty="0" smtClean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4.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重複第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步驟直到結束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33976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131" y="1269616"/>
            <a:ext cx="7115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179" y="599078"/>
            <a:ext cx="5633382" cy="314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3" y="4493173"/>
            <a:ext cx="9588060" cy="157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23849" y="37048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Indegree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316" y="1292761"/>
            <a:ext cx="4151570" cy="231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3" y="4493173"/>
            <a:ext cx="9588060" cy="157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8841" y="898634"/>
            <a:ext cx="1111138" cy="33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7915" y="2986321"/>
            <a:ext cx="991086" cy="5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0273" y="-921039"/>
            <a:ext cx="979122" cy="59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6202" y="2426232"/>
            <a:ext cx="962031" cy="57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99158" y="-1202328"/>
            <a:ext cx="1003608" cy="60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3603" y="-1948943"/>
            <a:ext cx="942576" cy="57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7585" y="3577087"/>
            <a:ext cx="969168" cy="58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8053" y="-2308660"/>
            <a:ext cx="969743" cy="58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01155" y="-2789216"/>
            <a:ext cx="980747" cy="58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3906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5858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1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99885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3417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8995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64133" y="7243011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4427" y="7309686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98133" y="7245518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2988" y="-1588169"/>
            <a:ext cx="1056760" cy="6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178E-6 -3.7037E-7 L 0.28211 -0.27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1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669E-6 2.96296E-6 L -0.00195 -0.224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16 L 0.00351 0.637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0.63796 L 0.28536 0.4729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-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1705E-7 3.7037E-6 L 7.41705E-7 -0.23149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956E-6 -6.66667E-6 L 0.27611 -0.11922 " pathEditMode="relative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6278E-6 -1.85185E-6 L -0.00391 -0.22801 " pathEditMode="relative" ptsTypes="AA">
                                      <p:cBhvr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4561E-6 3.7037E-6 L 0.27599 -0.0949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617E-7 -7.40741E-7 L -0.00208 -0.28079 " pathEditMode="relative" ptsTypes="AA">
                                      <p:cBhvr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8087E-7 -6.2963E-6 L -0.00391 0.65601 " pathEditMode="relative" ptsTypes="AA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65602 L 0.26636 0.6664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6897E-6 2.96296E-6 L -0.00391 -0.228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1106E-6 -7.40741E-7 L -0.00195 -0.29121 " pathEditMode="relative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233E-6 6.66667E-6 L -0.00391 0.75093 " pathEditMode="relative" ptsTypes="AA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E-6 3.33333E-6 L -0.00195 0.61412 " pathEditMode="relative" ptsTypes="AA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0.52662 L 0.17163 0.3229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3617E-6 3.7037E-7 L -0.00403 -0.21065 " pathEditMode="relative" ptsTypes="AA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617E-7 -5.18519E-6 L -0.00599 -0.22825 " pathEditMode="relative" ptsTypes="AA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8939E-7 5.92593E-6 L 0.00195 0.84561 " pathEditMode="relative" ptsTypes="AA">
                                      <p:cBhvr>
                                        <p:cTn id="7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0.75926 L 0.18634 0.68195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75046 L 0.18061 0.62778 " pathEditMode="relative" ptsTypes="AA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9193E-6 -2.22222E-6 L 0.00196 -0.28426 " pathEditMode="relative" ptsTypes="AA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788E-6 -5.55556E-6 L 0.00585 0.86666 " pathEditMode="relative" ptsTypes="AA">
                                      <p:cBhvr>
                                        <p:cTn id="9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85903 L 0.18985 0.84514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-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FFDD1CC-6DE9-4434-8C11-A45431694C6B}"/>
              </a:ext>
            </a:extLst>
          </p:cNvPr>
          <p:cNvSpPr/>
          <p:nvPr/>
        </p:nvSpPr>
        <p:spPr>
          <a:xfrm>
            <a:off x="853342" y="797510"/>
            <a:ext cx="104242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Vertex next(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u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stack.pop(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);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for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each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 ∈ 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Adj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[u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]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: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if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 has not yet been reached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indegree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_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of_v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--;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if 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indegree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_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of_v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== 0{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		mark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 as reached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		push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v onto stack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} 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return 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u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}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56730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175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佈景主題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Tim</cp:lastModifiedBy>
  <cp:revision>56</cp:revision>
  <dcterms:created xsi:type="dcterms:W3CDTF">2019-03-11T11:25:15Z</dcterms:created>
  <dcterms:modified xsi:type="dcterms:W3CDTF">2019-04-29T16:39:08Z</dcterms:modified>
</cp:coreProperties>
</file>