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06137" y="2009334"/>
            <a:ext cx="8179725" cy="2051906"/>
          </a:xfrm>
        </p:spPr>
        <p:txBody>
          <a:bodyPr/>
          <a:lstStyle/>
          <a:p>
            <a:r>
              <a:rPr lang="en-US" altLang="zh-TW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20470" y="4551486"/>
            <a:ext cx="3951057" cy="742279"/>
          </a:xfrm>
        </p:spPr>
        <p:txBody>
          <a:bodyPr>
            <a:normAutofit/>
          </a:bodyPr>
          <a:lstStyle/>
          <a:p>
            <a:r>
              <a:rPr lang="en-US" altLang="zh-TW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  <a:endParaRPr lang="zh-TW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4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8262" y="2252750"/>
            <a:ext cx="10785151" cy="2626821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merge-sort such that the extra space used is about n/2 where n is the number of input elements?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9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177E62F-5BEF-0440-B5FA-6E453E42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6442"/>
            <a:ext cx="10178322" cy="108252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merge sort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7-07">
            <a:extLst>
              <a:ext uri="{FF2B5EF4-FFF2-40B4-BE49-F238E27FC236}">
                <a16:creationId xmlns:a16="http://schemas.microsoft.com/office/drawing/2014/main" id="{5DAB6BA6-0D75-BB49-8592-7B8FFDC3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10526" r="1924" b="19873"/>
          <a:stretch>
            <a:fillRect/>
          </a:stretch>
        </p:blipFill>
        <p:spPr bwMode="auto">
          <a:xfrm>
            <a:off x="2386806" y="1628775"/>
            <a:ext cx="74183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2260CAF-6C3F-C541-9EA4-B0585A91E80D}"/>
              </a:ext>
            </a:extLst>
          </p:cNvPr>
          <p:cNvSpPr txBox="1"/>
          <p:nvPr/>
        </p:nvSpPr>
        <p:spPr>
          <a:xfrm>
            <a:off x="3659274" y="5373512"/>
            <a:ext cx="4873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Space complexity is O(n)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565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583EDC0-CAE6-E14A-A4A1-7FF5FAD1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37147"/>
            <a:ext cx="10178322" cy="108252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merge sort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03B63D-68A2-0545-A6DC-B6CA0931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37937"/>
              </p:ext>
            </p:extLst>
          </p:nvPr>
        </p:nvGraphicFramePr>
        <p:xfrm>
          <a:off x="1748391" y="2638777"/>
          <a:ext cx="4426632" cy="3979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544">
                  <a:extLst>
                    <a:ext uri="{9D8B030D-6E8A-4147-A177-3AD203B41FA5}">
                      <a16:colId xmlns:a16="http://schemas.microsoft.com/office/drawing/2014/main" val="1757094404"/>
                    </a:ext>
                  </a:extLst>
                </a:gridCol>
                <a:gridCol w="1475544">
                  <a:extLst>
                    <a:ext uri="{9D8B030D-6E8A-4147-A177-3AD203B41FA5}">
                      <a16:colId xmlns:a16="http://schemas.microsoft.com/office/drawing/2014/main" val="2646782923"/>
                    </a:ext>
                  </a:extLst>
                </a:gridCol>
                <a:gridCol w="1475544">
                  <a:extLst>
                    <a:ext uri="{9D8B030D-6E8A-4147-A177-3AD203B41FA5}">
                      <a16:colId xmlns:a16="http://schemas.microsoft.com/office/drawing/2014/main" val="429314731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31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C9FB3A-5E1B-D24E-99DC-7B27B27C9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9907"/>
              </p:ext>
            </p:extLst>
          </p:nvPr>
        </p:nvGraphicFramePr>
        <p:xfrm>
          <a:off x="6698569" y="2638777"/>
          <a:ext cx="4426632" cy="3979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544">
                  <a:extLst>
                    <a:ext uri="{9D8B030D-6E8A-4147-A177-3AD203B41FA5}">
                      <a16:colId xmlns:a16="http://schemas.microsoft.com/office/drawing/2014/main" val="1757094404"/>
                    </a:ext>
                  </a:extLst>
                </a:gridCol>
                <a:gridCol w="1475544">
                  <a:extLst>
                    <a:ext uri="{9D8B030D-6E8A-4147-A177-3AD203B41FA5}">
                      <a16:colId xmlns:a16="http://schemas.microsoft.com/office/drawing/2014/main" val="2646782923"/>
                    </a:ext>
                  </a:extLst>
                </a:gridCol>
                <a:gridCol w="1475544">
                  <a:extLst>
                    <a:ext uri="{9D8B030D-6E8A-4147-A177-3AD203B41FA5}">
                      <a16:colId xmlns:a16="http://schemas.microsoft.com/office/drawing/2014/main" val="429314731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316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86106E-1E22-5A4C-8770-66BB7DC29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0330"/>
              </p:ext>
            </p:extLst>
          </p:nvPr>
        </p:nvGraphicFramePr>
        <p:xfrm>
          <a:off x="1748391" y="4439356"/>
          <a:ext cx="4426632" cy="3979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544">
                  <a:extLst>
                    <a:ext uri="{9D8B030D-6E8A-4147-A177-3AD203B41FA5}">
                      <a16:colId xmlns:a16="http://schemas.microsoft.com/office/drawing/2014/main" val="1757094404"/>
                    </a:ext>
                  </a:extLst>
                </a:gridCol>
                <a:gridCol w="1475544">
                  <a:extLst>
                    <a:ext uri="{9D8B030D-6E8A-4147-A177-3AD203B41FA5}">
                      <a16:colId xmlns:a16="http://schemas.microsoft.com/office/drawing/2014/main" val="2646782923"/>
                    </a:ext>
                  </a:extLst>
                </a:gridCol>
                <a:gridCol w="1475544">
                  <a:extLst>
                    <a:ext uri="{9D8B030D-6E8A-4147-A177-3AD203B41FA5}">
                      <a16:colId xmlns:a16="http://schemas.microsoft.com/office/drawing/2014/main" val="429314731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3163"/>
                  </a:ext>
                </a:extLst>
              </a:tr>
            </a:tbl>
          </a:graphicData>
        </a:graphic>
      </p:graphicFrame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0814C00D-046C-4A48-98B2-EB6436021D14}"/>
              </a:ext>
            </a:extLst>
          </p:cNvPr>
          <p:cNvCxnSpPr>
            <a:cxnSpLocks/>
          </p:cNvCxnSpPr>
          <p:nvPr/>
        </p:nvCxnSpPr>
        <p:spPr>
          <a:xfrm>
            <a:off x="2494844" y="3036711"/>
            <a:ext cx="0" cy="1402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313683BC-9FD3-FD46-AC7A-178370D6129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61707" y="3036711"/>
            <a:ext cx="3494604" cy="1402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B5EB9C22-D1ED-9B49-8561-57FD17123363}"/>
              </a:ext>
            </a:extLst>
          </p:cNvPr>
          <p:cNvCxnSpPr>
            <a:cxnSpLocks/>
          </p:cNvCxnSpPr>
          <p:nvPr/>
        </p:nvCxnSpPr>
        <p:spPr>
          <a:xfrm flipH="1">
            <a:off x="5396089" y="3036710"/>
            <a:ext cx="3515796" cy="140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186442"/>
            <a:ext cx="10178322" cy="108252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/>
          <a:stretch/>
        </p:blipFill>
        <p:spPr>
          <a:xfrm>
            <a:off x="2435290" y="1723811"/>
            <a:ext cx="6120882" cy="3387937"/>
          </a:xfrm>
        </p:spPr>
      </p:pic>
    </p:spTree>
    <p:extLst>
      <p:ext uri="{BB962C8B-B14F-4D97-AF65-F5344CB8AC3E}">
        <p14:creationId xmlns:p14="http://schemas.microsoft.com/office/powerpoint/2010/main" val="226810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60000"/>
            <a:ext cx="10178322" cy="964277"/>
          </a:xfrm>
        </p:spPr>
        <p:txBody>
          <a:bodyPr/>
          <a:lstStyle/>
          <a:p>
            <a:pPr algn="ctr"/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space is n/2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/>
          <a:stretch/>
        </p:blipFill>
        <p:spPr>
          <a:xfrm>
            <a:off x="1800000" y="1080000"/>
            <a:ext cx="4502275" cy="5449710"/>
          </a:xfrm>
        </p:spPr>
      </p:pic>
      <p:sp>
        <p:nvSpPr>
          <p:cNvPr id="14" name="橢圓形圖說文字 13"/>
          <p:cNvSpPr/>
          <p:nvPr/>
        </p:nvSpPr>
        <p:spPr>
          <a:xfrm>
            <a:off x="6187361" y="1856456"/>
            <a:ext cx="4710793" cy="2713174"/>
          </a:xfrm>
          <a:prstGeom prst="wedgeEllipseCallout">
            <a:avLst>
              <a:gd name="adj1" fmla="val -50304"/>
              <a:gd name="adj2" fmla="val 375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長度為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的陣列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中選出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個最小的元素，依序排至長度為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陣列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kumimoji="1"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9710" y="360000"/>
            <a:ext cx="10178322" cy="964277"/>
          </a:xfrm>
        </p:spPr>
        <p:txBody>
          <a:bodyPr/>
          <a:lstStyle/>
          <a:p>
            <a:pPr algn="ctr"/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space is n/2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080000"/>
            <a:ext cx="7765203" cy="5295207"/>
          </a:xfrm>
          <a:prstGeom prst="rect">
            <a:avLst/>
          </a:prstGeom>
        </p:spPr>
      </p:pic>
      <p:sp>
        <p:nvSpPr>
          <p:cNvPr id="4" name="橢圓形圖說文字 3"/>
          <p:cNvSpPr/>
          <p:nvPr/>
        </p:nvSpPr>
        <p:spPr>
          <a:xfrm>
            <a:off x="6718041" y="3881534"/>
            <a:ext cx="3507452" cy="1763486"/>
          </a:xfrm>
          <a:prstGeom prst="wedgeEllipseCallout">
            <a:avLst>
              <a:gd name="adj1" fmla="val -70485"/>
              <a:gd name="adj2" fmla="val 2810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將剩餘未被選取的元素排序在陣列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的後半部。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形圖說文字 4"/>
          <p:cNvSpPr/>
          <p:nvPr/>
        </p:nvSpPr>
        <p:spPr>
          <a:xfrm>
            <a:off x="8462865" y="4264090"/>
            <a:ext cx="3191069" cy="1857992"/>
          </a:xfrm>
          <a:prstGeom prst="wedgeEllipseCallout">
            <a:avLst>
              <a:gd name="adj1" fmla="val -63126"/>
              <a:gd name="adj2" fmla="val 42727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將陣列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的元素覆蓋陣列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的前半部。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61854" y="3084023"/>
            <a:ext cx="2860916" cy="922712"/>
          </a:xfrm>
        </p:spPr>
        <p:txBody>
          <a:bodyPr>
            <a:normAutofit fontScale="90000"/>
          </a:bodyPr>
          <a:lstStyle/>
          <a:p>
            <a:r>
              <a:rPr lang="en-US" altLang="zh-TW" sz="6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br>
              <a:rPr lang="zh-TW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4289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98</TotalTime>
  <Words>123</Words>
  <Application>Microsoft Macintosh PowerPoint</Application>
  <PresentationFormat>寬螢幕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Times New Roman</vt:lpstr>
      <vt:lpstr>Badge</vt:lpstr>
      <vt:lpstr>Algorithm</vt:lpstr>
      <vt:lpstr>Question</vt:lpstr>
      <vt:lpstr>Original merge sort</vt:lpstr>
      <vt:lpstr>New merge sort</vt:lpstr>
      <vt:lpstr>Merge sort</vt:lpstr>
      <vt:lpstr>Extra space is n/2</vt:lpstr>
      <vt:lpstr>Extra space is n/2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Algorithmics</dc:title>
  <dc:creator>金榮 歐</dc:creator>
  <cp:lastModifiedBy>秉洋 張</cp:lastModifiedBy>
  <cp:revision>11</cp:revision>
  <dcterms:created xsi:type="dcterms:W3CDTF">2019-03-04T16:22:07Z</dcterms:created>
  <dcterms:modified xsi:type="dcterms:W3CDTF">2019-03-04T18:19:47Z</dcterms:modified>
</cp:coreProperties>
</file>