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F0C2-84A0-4D56-AA29-6E4B4F859C27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CB6-0601-40EE-BDDE-DF89443C4ED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F0C2-84A0-4D56-AA29-6E4B4F859C27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CB6-0601-40EE-BDDE-DF89443C4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F0C2-84A0-4D56-AA29-6E4B4F859C27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CB6-0601-40EE-BDDE-DF89443C4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F0C2-84A0-4D56-AA29-6E4B4F859C27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CB6-0601-40EE-BDDE-DF89443C4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F0C2-84A0-4D56-AA29-6E4B4F859C27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CB6-0601-40EE-BDDE-DF89443C4ED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F0C2-84A0-4D56-AA29-6E4B4F859C27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CB6-0601-40EE-BDDE-DF89443C4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F0C2-84A0-4D56-AA29-6E4B4F859C27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CB6-0601-40EE-BDDE-DF89443C4ED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F0C2-84A0-4D56-AA29-6E4B4F859C27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CB6-0601-40EE-BDDE-DF89443C4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F0C2-84A0-4D56-AA29-6E4B4F859C27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CB6-0601-40EE-BDDE-DF89443C4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F0C2-84A0-4D56-AA29-6E4B4F859C27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CB6-0601-40EE-BDDE-DF89443C4ED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F0C2-84A0-4D56-AA29-6E4B4F859C27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0CB6-0601-40EE-BDDE-DF89443C4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487F0C2-84A0-4D56-AA29-6E4B4F859C27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0710CB6-0601-40EE-BDDE-DF89443C4ED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 smtClean="0">
                <a:latin typeface="Adobe 繁黑體 Std B" pitchFamily="34" charset="-120"/>
                <a:ea typeface="Adobe 繁黑體 Std B" pitchFamily="34" charset="-120"/>
              </a:rPr>
              <a:t>演算法</a:t>
            </a:r>
            <a:r>
              <a:rPr lang="en-US" altLang="zh-TW" sz="6600" dirty="0" smtClean="0">
                <a:latin typeface="Adobe 繁黑體 Std B" pitchFamily="34" charset="-120"/>
                <a:ea typeface="Adobe 繁黑體 Std B" pitchFamily="34" charset="-120"/>
              </a:rPr>
              <a:t>HW1</a:t>
            </a:r>
            <a:r>
              <a:rPr lang="zh-TW" altLang="en-US" sz="6600" dirty="0" smtClean="0">
                <a:latin typeface="Adobe 繁黑體 Std B" pitchFamily="34" charset="-120"/>
                <a:ea typeface="Adobe 繁黑體 Std B" pitchFamily="34" charset="-120"/>
              </a:rPr>
              <a:t>第七題</a:t>
            </a:r>
            <a:endParaRPr lang="zh-TW" altLang="en-US" sz="6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第七組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84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975" y="1262062"/>
            <a:ext cx="9158975" cy="3391074"/>
          </a:xfrm>
        </p:spPr>
      </p:pic>
    </p:spTree>
    <p:extLst>
      <p:ext uri="{BB962C8B-B14F-4D97-AF65-F5344CB8AC3E}">
        <p14:creationId xmlns:p14="http://schemas.microsoft.com/office/powerpoint/2010/main" xmlns="" val="6802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BEST CASE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8550" y="620688"/>
            <a:ext cx="9252549" cy="4675200"/>
          </a:xfrm>
        </p:spPr>
      </p:pic>
    </p:spTree>
    <p:extLst>
      <p:ext uri="{BB962C8B-B14F-4D97-AF65-F5344CB8AC3E}">
        <p14:creationId xmlns:p14="http://schemas.microsoft.com/office/powerpoint/2010/main" xmlns="" val="2657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0"/>
            <a:ext cx="7999547" cy="580526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WORST CASE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829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WORST CASE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692696"/>
            <a:ext cx="7166460" cy="4144659"/>
          </a:xfrm>
        </p:spPr>
      </p:pic>
    </p:spTree>
    <p:extLst>
      <p:ext uri="{BB962C8B-B14F-4D97-AF65-F5344CB8AC3E}">
        <p14:creationId xmlns:p14="http://schemas.microsoft.com/office/powerpoint/2010/main" xmlns="" val="2812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AVERAGE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CASE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509407"/>
            <a:ext cx="8280976" cy="4791801"/>
          </a:xfrm>
        </p:spPr>
      </p:pic>
    </p:spTree>
    <p:extLst>
      <p:ext uri="{BB962C8B-B14F-4D97-AF65-F5344CB8AC3E}">
        <p14:creationId xmlns:p14="http://schemas.microsoft.com/office/powerpoint/2010/main" xmlns="" val="19356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44</TotalTime>
  <Words>15</Words>
  <Application>Microsoft Office PowerPoint</Application>
  <PresentationFormat>如螢幕大小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NewsPrint</vt:lpstr>
      <vt:lpstr>演算法HW1第七題</vt:lpstr>
      <vt:lpstr>題目</vt:lpstr>
      <vt:lpstr>BEST CASE</vt:lpstr>
      <vt:lpstr>WORST CASE</vt:lpstr>
      <vt:lpstr>WORST CASE</vt:lpstr>
      <vt:lpstr>AVERAGE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演算法HW1第七題</dc:title>
  <dc:creator>hcwei</dc:creator>
  <cp:lastModifiedBy>user</cp:lastModifiedBy>
  <cp:revision>4</cp:revision>
  <dcterms:created xsi:type="dcterms:W3CDTF">2019-03-04T12:41:25Z</dcterms:created>
  <dcterms:modified xsi:type="dcterms:W3CDTF">2019-03-04T13:57:29Z</dcterms:modified>
</cp:coreProperties>
</file>