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altLang="zh-TW" dirty="0"/>
              <a:t>Group 2</a:t>
            </a:r>
          </a:p>
          <a:p>
            <a:pPr algn="ctr"/>
            <a:r>
              <a:rPr lang="en-US" altLang="zh-TW" dirty="0"/>
              <a:t>104201015 </a:t>
            </a:r>
            <a:r>
              <a:rPr lang="zh-TW" altLang="en-US" dirty="0"/>
              <a:t>張昭德    </a:t>
            </a:r>
            <a:r>
              <a:rPr lang="en-US" altLang="zh-TW" dirty="0"/>
              <a:t>105201518 </a:t>
            </a:r>
            <a:r>
              <a:rPr lang="zh-TW" altLang="en-US" dirty="0"/>
              <a:t>林育愷</a:t>
            </a:r>
            <a:endParaRPr lang="en-US" altLang="zh-TW" dirty="0"/>
          </a:p>
          <a:p>
            <a:pPr algn="ctr"/>
            <a:r>
              <a:rPr lang="en-US" altLang="zh-TW" dirty="0"/>
              <a:t>105201004 </a:t>
            </a:r>
            <a:r>
              <a:rPr lang="zh-TW" altLang="en-US" dirty="0"/>
              <a:t>張宜榛    </a:t>
            </a:r>
            <a:r>
              <a:rPr lang="en-US" altLang="zh-TW" dirty="0"/>
              <a:t>105201529</a:t>
            </a:r>
            <a:r>
              <a:rPr lang="zh-TW" altLang="en-US" dirty="0"/>
              <a:t> 王顥鈞</a:t>
            </a:r>
            <a:endParaRPr lang="en-US" altLang="zh-TW" dirty="0"/>
          </a:p>
          <a:p>
            <a:pPr algn="ctr"/>
            <a:r>
              <a:rPr lang="en-US" altLang="zh-TW" dirty="0"/>
              <a:t>105201032</a:t>
            </a:r>
            <a:r>
              <a:rPr lang="zh-TW" altLang="en-US" dirty="0"/>
              <a:t> 吳冠軒    </a:t>
            </a:r>
            <a:r>
              <a:rPr lang="en-US" altLang="zh-TW" dirty="0"/>
              <a:t>105201537</a:t>
            </a:r>
            <a:r>
              <a:rPr lang="zh-TW" altLang="en-US" dirty="0"/>
              <a:t> 邱仲緯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1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TW" altLang="en-US" sz="2000" dirty="0" smtClean="0"/>
              </a:p>
              <a:p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Given </a:t>
                </a:r>
                <a:r>
                  <a:rPr lang="en-US" altLang="zh-TW" sz="2000" dirty="0"/>
                  <a:t>a positive integer n, design an algorithm for </a:t>
                </a:r>
                <a:r>
                  <a:rPr lang="en-US" altLang="zh-TW" sz="2000" dirty="0" smtClean="0"/>
                  <a:t>computing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⌊</m:t>
                    </m:r>
                    <m:rad>
                      <m:radPr>
                        <m:degHide m:val="on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zh-TW" sz="2000" dirty="0" smtClean="0"/>
                  <a:t>. </a:t>
                </a:r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3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 </m:t>
                    </m:r>
                    <m:rad>
                      <m:radPr>
                        <m:deg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,2 ,3 ,4 , …</m:t>
                    </m:r>
                  </m:oMath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669514" y="2227811"/>
                <a:ext cx="3170283" cy="6524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 complexity :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TW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:r>
                  <a:rPr lang="en-US" altLang="zh-TW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Space </a:t>
                </a:r>
                <a:r>
                  <a:rPr lang="en-US" altLang="zh-TW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complexity : </a:t>
                </a:r>
                <a:r>
                  <a:rPr lang="en-US" altLang="zh-TW" dirty="0" smtClean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O(1)</a:t>
                </a:r>
                <a:endParaRPr lang="zh-TW" alt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14" y="2227811"/>
                <a:ext cx="3170283" cy="652486"/>
              </a:xfrm>
              <a:prstGeom prst="rect">
                <a:avLst/>
              </a:prstGeom>
              <a:blipFill>
                <a:blip r:embed="rId3"/>
                <a:stretch>
                  <a:fillRect t="-6542" b="-168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Autofit/>
          </a:bodyPr>
          <a:lstStyle/>
          <a:p>
            <a:r>
              <a:rPr lang="en-US" altLang="zh-TW" sz="16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altLang="zh-TW" sz="16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altLang="zh-TW" sz="16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scanf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</a:t>
            </a:r>
            <a:r>
              <a:rPr lang="en-US" altLang="zh-TW" sz="16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d"</a:t>
            </a:r>
            <a:r>
              <a:rPr lang="en-US" altLang="zh-TW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,&amp;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++;</a:t>
            </a:r>
            <a:endParaRPr lang="en-US" altLang="zh-TW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"%d\n"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107</Words>
  <Application>Microsoft Office PowerPoint</Application>
  <PresentationFormat>寬螢幕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Arial</vt:lpstr>
      <vt:lpstr>Cambria Math</vt:lpstr>
      <vt:lpstr>Century Gothic</vt:lpstr>
      <vt:lpstr>Courier New</vt:lpstr>
      <vt:lpstr>Times New Roman</vt:lpstr>
      <vt:lpstr>Wingdings 3</vt:lpstr>
      <vt:lpstr>絲縷</vt:lpstr>
      <vt:lpstr>Algorithmics</vt:lpstr>
      <vt:lpstr>Question 2</vt:lpstr>
      <vt:lpstr>Analysis</vt:lpstr>
      <vt:lpstr>C code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Windows 使用者</dc:creator>
  <cp:lastModifiedBy>Windows 使用者</cp:lastModifiedBy>
  <cp:revision>18</cp:revision>
  <dcterms:created xsi:type="dcterms:W3CDTF">2019-03-04T18:32:20Z</dcterms:created>
  <dcterms:modified xsi:type="dcterms:W3CDTF">2019-03-05T02:26:06Z</dcterms:modified>
</cp:coreProperties>
</file>