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odoni" panose="02000503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Hw2  Promblem1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F29FD830-D211-4557-88C6-F5580A1F9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22362"/>
                  </p:ext>
                </p:extLst>
              </p:nvPr>
            </p:nvGraphicFramePr>
            <p:xfrm>
              <a:off x="2031999" y="1967530"/>
              <a:ext cx="8128001" cy="29229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322286">
                      <a:extLst>
                        <a:ext uri="{9D8B030D-6E8A-4147-A177-3AD203B41FA5}">
                          <a16:colId xmlns:a16="http://schemas.microsoft.com/office/drawing/2014/main" val="386480053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39888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7184438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661070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2338115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63466981"/>
                        </a:ext>
                      </a:extLst>
                    </a:gridCol>
                  </a:tblGrid>
                  <a:tr h="5982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     B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Ω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θ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43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𝑙𝑔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rgbClr val="706363"/>
                              </a:solidFill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dirty="0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dirty="0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TW" altLang="en-US" i="1" dirty="0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>
                            <a:solidFill>
                              <a:srgbClr val="70636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460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70636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903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r>
                                  <a:rPr lang="en-US" altLang="zh-TW" b="0" i="1" smtClean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70636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957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70636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4275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𝑙𝑔𝐶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𝑙𝑔𝑛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>
                              <a:solidFill>
                                <a:srgbClr val="706363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057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𝑙𝑔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𝑙𝑔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7063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rgbClr val="7063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70636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6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F29FD830-D211-4557-88C6-F5580A1F9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22362"/>
                  </p:ext>
                </p:extLst>
              </p:nvPr>
            </p:nvGraphicFramePr>
            <p:xfrm>
              <a:off x="2031999" y="1967530"/>
              <a:ext cx="8128001" cy="29229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322286">
                      <a:extLst>
                        <a:ext uri="{9D8B030D-6E8A-4147-A177-3AD203B41FA5}">
                          <a16:colId xmlns:a16="http://schemas.microsoft.com/office/drawing/2014/main" val="386480053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39888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7184438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661070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2338115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63466981"/>
                        </a:ext>
                      </a:extLst>
                    </a:gridCol>
                  </a:tblGrid>
                  <a:tr h="5982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     B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Ω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800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θ</a:t>
                          </a:r>
                          <a:endParaRPr lang="zh-TW" altLang="en-US" sz="2800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43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2" t="-177049" r="-250919" b="-5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460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2" t="-272581" r="-250919" b="-4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903451"/>
                      </a:ext>
                    </a:extLst>
                  </a:tr>
                  <a:tr h="37458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2" t="-378689" r="-250919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9578265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2" t="-379221" r="-250919" b="-175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4275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2" t="-604918" r="-250919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057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2" t="-704918" r="-250919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</a:t>
                          </a:r>
                          <a:endParaRPr lang="zh-TW" altLang="en-US" i="1" dirty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i="1" dirty="0">
                              <a:solidFill>
                                <a:srgbClr val="FB93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Yes</a:t>
                          </a:r>
                          <a:endParaRPr lang="zh-TW" altLang="en-US" i="1" dirty="0">
                            <a:solidFill>
                              <a:srgbClr val="FB9393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62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11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9567599" y="566087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Justify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5A440F-1E8B-4FE1-9376-E9DA7F175EF6}"/>
                  </a:ext>
                </a:extLst>
              </p:cNvPr>
              <p:cNvSpPr/>
              <p:nvPr/>
            </p:nvSpPr>
            <p:spPr>
              <a:xfrm>
                <a:off x="4679426" y="498666"/>
                <a:ext cx="2833147" cy="79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b="1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𝒍𝒈</m:t>
                          </m:r>
                        </m:e>
                        <m:sup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TW" sz="4400" b="1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4400" b="1" i="0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4400" b="1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en-US" altLang="zh-TW" sz="4400" b="1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zh-TW" altLang="en-US" sz="4400" b="1" i="1" dirty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5A440F-1E8B-4FE1-9376-E9DA7F175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26" y="498666"/>
                <a:ext cx="2833147" cy="795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0A97AC8-CD8E-4211-A2F2-ADACB91340FA}"/>
                  </a:ext>
                </a:extLst>
              </p:cNvPr>
              <p:cNvSpPr/>
              <p:nvPr/>
            </p:nvSpPr>
            <p:spPr>
              <a:xfrm>
                <a:off x="2022159" y="2246882"/>
                <a:ext cx="8147680" cy="118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pt-BR" altLang="zh-TW" sz="44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TW" sz="440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TW" sz="4400" i="0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TW" sz="440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TW" sz="440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TW" sz="440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4400" i="1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4400" i="1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𝑙𝑔</m:t>
                                </m:r>
                              </m:e>
                              <m:sup>
                                <m:r>
                                  <a:rPr lang="en-US" altLang="zh-TW" sz="4400" i="1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TW" sz="4400" i="1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4400" i="1" dirty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4400" i="1" dirty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TW" altLang="en-US" sz="4400" i="1" dirty="0">
                                    <a:solidFill>
                                      <a:srgbClr val="706363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TW" sz="44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TW" sz="44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4400" dirty="0">
                    <a:solidFill>
                      <a:srgbClr val="70636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4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rPr>
                          <m:t>𝑙𝑔</m:t>
                        </m:r>
                      </m:e>
                      <m:sup>
                        <m:r>
                          <a:rPr lang="en-US" altLang="zh-TW" sz="44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sz="4400" i="1">
                        <a:solidFill>
                          <a:srgbClr val="70636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44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44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44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4400" i="1" dirty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400" i="1" dirty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TW" altLang="en-US" sz="4400" i="1" dirty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4400" b="0" dirty="0">
                  <a:solidFill>
                    <a:srgbClr val="706363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0A97AC8-CD8E-4211-A2F2-ADACB9134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159" y="2246882"/>
                <a:ext cx="8147680" cy="1182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C149AF-C6E0-4BD6-8AEA-13D89834142A}"/>
                  </a:ext>
                </a:extLst>
              </p:cNvPr>
              <p:cNvSpPr/>
              <p:nvPr/>
            </p:nvSpPr>
            <p:spPr>
              <a:xfrm>
                <a:off x="2418902" y="4395655"/>
                <a:ext cx="73541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𝑝𝑜𝑙𝑦𝑛𝑜𝑚𝑖𝑛𝑎𝑙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𝑔𝑟𝑜𝑤𝑠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800" b="0" i="1" dirty="0">
                  <a:solidFill>
                    <a:srgbClr val="706363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𝑓𝑎𝑠𝑡𝑒𝑟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𝑝𝑜𝑙𝑦𝑙𝑜𝑔𝑜𝑎𝑟𝑖𝑡h𝑚𝑖𝑐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800" b="0" dirty="0">
                  <a:solidFill>
                    <a:srgbClr val="706363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C149AF-C6E0-4BD6-8AEA-13D898341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02" y="4395655"/>
                <a:ext cx="73541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7A19C2A-695C-497F-B747-4AFD761399F4}"/>
                  </a:ext>
                </a:extLst>
              </p:cNvPr>
              <p:cNvSpPr/>
              <p:nvPr/>
            </p:nvSpPr>
            <p:spPr>
              <a:xfrm>
                <a:off x="2766562" y="2246882"/>
                <a:ext cx="6658874" cy="1465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440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400" i="0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44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44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4400" b="0" dirty="0">
                  <a:solidFill>
                    <a:srgbClr val="706363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7A19C2A-695C-497F-B747-4AFD76139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562" y="2246882"/>
                <a:ext cx="6658874" cy="1465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31FB0C-2B73-49B4-8740-AB1D0C4CE23D}"/>
                  </a:ext>
                </a:extLst>
              </p:cNvPr>
              <p:cNvSpPr/>
              <p:nvPr/>
            </p:nvSpPr>
            <p:spPr>
              <a:xfrm>
                <a:off x="5049720" y="498666"/>
                <a:ext cx="2092560" cy="79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zh-TW" altLang="en-US" sz="4400" b="1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31FB0C-2B73-49B4-8740-AB1D0C4CE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0" y="498666"/>
                <a:ext cx="2092560" cy="795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9AE995-0F77-43A4-9396-44D359860330}"/>
                  </a:ext>
                </a:extLst>
              </p:cNvPr>
              <p:cNvSpPr/>
              <p:nvPr/>
            </p:nvSpPr>
            <p:spPr>
              <a:xfrm>
                <a:off x="2382140" y="4395655"/>
                <a:ext cx="742773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800" b="0" dirty="0">
                  <a:solidFill>
                    <a:srgbClr val="706363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9AE995-0F77-43A4-9396-44D359860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40" y="4395655"/>
                <a:ext cx="7427738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680665-2208-487B-8FA1-C1AFD411E78B}"/>
                  </a:ext>
                </a:extLst>
              </p:cNvPr>
              <p:cNvSpPr/>
              <p:nvPr/>
            </p:nvSpPr>
            <p:spPr>
              <a:xfrm>
                <a:off x="4539772" y="498666"/>
                <a:ext cx="3112455" cy="786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  <m:r>
                        <a:rPr lang="en-US" altLang="zh-TW" sz="4400" b="1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4400" b="1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680665-2208-487B-8FA1-C1AFD411E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772" y="498666"/>
                <a:ext cx="3112455" cy="786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FF4EDFA-2C24-4539-83C4-3DD095BCB667}"/>
                  </a:ext>
                </a:extLst>
              </p:cNvPr>
              <p:cNvSpPr/>
              <p:nvPr/>
            </p:nvSpPr>
            <p:spPr>
              <a:xfrm>
                <a:off x="1867598" y="3049216"/>
                <a:ext cx="8456802" cy="759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𝑁𝑒𝑖𝑡h𝑒𝑟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zh-TW" altLang="en-US" sz="28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zh-TW" sz="2800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𝑛𝑜𝑟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sz="28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TW" sz="28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𝑎𝑠𝑦𝑚𝑝𝑜𝑡𝑖𝑐𝑎𝑙𝑙𝑦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𝑐𝑜𝑚𝑝𝑎𝑟𝑎𝑏𝑙𝑒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800" b="0" dirty="0">
                  <a:solidFill>
                    <a:srgbClr val="706363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FF4EDFA-2C24-4539-83C4-3DD095BCB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98" y="3049216"/>
                <a:ext cx="8456802" cy="759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0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312E241-5134-4641-8F72-ABC719612451}"/>
                  </a:ext>
                </a:extLst>
              </p:cNvPr>
              <p:cNvSpPr/>
              <p:nvPr/>
            </p:nvSpPr>
            <p:spPr>
              <a:xfrm>
                <a:off x="4983995" y="498666"/>
                <a:ext cx="2224006" cy="1017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zh-TW" altLang="en-US" sz="4400" b="1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312E241-5134-4641-8F72-ABC719612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95" y="498666"/>
                <a:ext cx="2224006" cy="1017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B0FBA4D-1BA0-45B9-8AB6-9CD87992ADCC}"/>
                  </a:ext>
                </a:extLst>
              </p:cNvPr>
              <p:cNvSpPr/>
              <p:nvPr/>
            </p:nvSpPr>
            <p:spPr>
              <a:xfrm>
                <a:off x="1592905" y="1008581"/>
                <a:ext cx="9006183" cy="6209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400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0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000" i="0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40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40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TW" sz="40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TW" sz="4000" i="1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4000" i="1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4000" i="1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TW" sz="40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00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4000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TW" sz="4000" i="1" smtClean="0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4000" b="0" i="1" smtClean="0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4000" b="0" i="1" smtClean="0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TW" sz="4000" i="1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4000" i="1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4000" b="0" i="1" smtClean="0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>
                                        <a:rPr lang="en-US" altLang="zh-TW" sz="4000" i="1">
                                          <a:solidFill>
                                            <a:srgbClr val="70636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TW" sz="40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00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40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40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TW" sz="40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0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TW" sz="4000" i="1" dirty="0">
                  <a:solidFill>
                    <a:srgbClr val="706363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TW" sz="40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0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TW" sz="40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4000" b="0" dirty="0">
                  <a:solidFill>
                    <a:srgbClr val="706363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TW" sz="4000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sz="400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TW" sz="40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0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40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4000" dirty="0">
                  <a:solidFill>
                    <a:srgbClr val="706363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TW" sz="4400" b="0" dirty="0">
                  <a:solidFill>
                    <a:srgbClr val="706363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B0FBA4D-1BA0-45B9-8AB6-9CD87992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05" y="1008581"/>
                <a:ext cx="9006183" cy="6209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45A542-326E-41C1-8A70-DE9CD0FD8765}"/>
                  </a:ext>
                </a:extLst>
              </p:cNvPr>
              <p:cNvSpPr/>
              <p:nvPr/>
            </p:nvSpPr>
            <p:spPr>
              <a:xfrm>
                <a:off x="4615303" y="498666"/>
                <a:ext cx="2961388" cy="79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𝒍𝒈𝑪</m:t>
                          </m:r>
                        </m:sup>
                      </m:sSup>
                      <m:r>
                        <a:rPr lang="zh-TW" altLang="en-US" sz="4400" b="1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𝒍𝒈𝒏</m:t>
                          </m:r>
                        </m:sup>
                      </m:sSup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45A542-326E-41C1-8A70-DE9CD0FD8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303" y="498666"/>
                <a:ext cx="2961388" cy="795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E2707-9A29-4626-B0E8-116A81F7F8C0}"/>
                  </a:ext>
                </a:extLst>
              </p:cNvPr>
              <p:cNvSpPr/>
              <p:nvPr/>
            </p:nvSpPr>
            <p:spPr>
              <a:xfrm>
                <a:off x="2409122" y="1779830"/>
                <a:ext cx="7373750" cy="329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440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400" i="0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TW" sz="440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𝑙𝑔𝐶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𝑙𝑔𝑛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TW" sz="44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40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𝑙𝑔</m:t>
                                  </m:r>
                                  <m:r>
                                    <a:rPr lang="en-US" altLang="zh-TW" sz="4400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𝑙𝑔𝑛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TW" sz="4400" b="0" i="1" dirty="0">
                  <a:solidFill>
                    <a:srgbClr val="706363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44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4400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𝑙𝑔𝐶</m:t>
                          </m:r>
                        </m:sup>
                      </m:sSup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𝑙𝑔𝑛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4400" b="0" dirty="0">
                  <a:solidFill>
                    <a:srgbClr val="706363"/>
                  </a:solidFill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E2707-9A29-4626-B0E8-116A81F7F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22" y="1779830"/>
                <a:ext cx="7373750" cy="3298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3F6A269-1775-4C62-A15A-120DF2744B2E}"/>
                  </a:ext>
                </a:extLst>
              </p:cNvPr>
              <p:cNvSpPr/>
              <p:nvPr/>
            </p:nvSpPr>
            <p:spPr>
              <a:xfrm>
                <a:off x="4007989" y="498666"/>
                <a:ext cx="417601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400" b="1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𝒍𝒈</m:t>
                      </m:r>
                      <m:d>
                        <m:d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zh-TW" altLang="en-US" sz="4400" b="1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zh-TW" sz="4400" b="1" i="1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𝒍𝒈</m:t>
                      </m:r>
                      <m:d>
                        <m:dPr>
                          <m:ctrlPr>
                            <a:rPr lang="en-US" altLang="zh-TW" sz="4400" b="1" i="1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TW" sz="4400" b="1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4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3F6A269-1775-4C62-A15A-120DF2744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989" y="498666"/>
                <a:ext cx="417601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DE2D76-2A54-4BC0-AA30-0C7C7CD93E88}"/>
                  </a:ext>
                </a:extLst>
              </p:cNvPr>
              <p:cNvSpPr/>
              <p:nvPr/>
            </p:nvSpPr>
            <p:spPr>
              <a:xfrm>
                <a:off x="2190343" y="883386"/>
                <a:ext cx="7811306" cy="373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 </m:t>
                      </m:r>
                      <m:rad>
                        <m:radPr>
                          <m:degHide m:val="on"/>
                          <m:ctrlP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4400" i="1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4400" i="1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TW" sz="4400" b="0" i="1" smtClean="0">
                                  <a:solidFill>
                                    <a:srgbClr val="7063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4400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4400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4400" b="0" i="1" smtClean="0">
                                      <a:solidFill>
                                        <a:srgbClr val="7063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4400" b="0" i="1" dirty="0">
                  <a:solidFill>
                    <a:srgbClr val="7063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</m:t>
                      </m:r>
                      <m:d>
                        <m:dPr>
                          <m:ctrlP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44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𝑛𝑙𝑔𝑛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𝑙𝑔𝑛</m:t>
                      </m:r>
                      <m:r>
                        <a:rPr lang="en-US" altLang="zh-TW" sz="44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4400" b="0" i="1" dirty="0">
                  <a:solidFill>
                    <a:srgbClr val="7063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DE2D76-2A54-4BC0-AA30-0C7C7CD93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343" y="883386"/>
                <a:ext cx="7811306" cy="3733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15BA46-54B8-45D4-8AE9-012EF928C369}"/>
                  </a:ext>
                </a:extLst>
              </p:cNvPr>
              <p:cNvSpPr/>
              <p:nvPr/>
            </p:nvSpPr>
            <p:spPr>
              <a:xfrm>
                <a:off x="3927453" y="5001244"/>
                <a:ext cx="4337085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𝑆𝑡𝑖𝑟𝑙𝑖𝑛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70636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706363"/>
                          </a:solidFill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</m:oMath>
                  </m:oMathPara>
                </a14:m>
                <a:endParaRPr lang="en-US" altLang="zh-TW" sz="2800" b="0" dirty="0">
                  <a:solidFill>
                    <a:srgbClr val="706363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15BA46-54B8-45D4-8AE9-012EF928C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53" y="5001244"/>
                <a:ext cx="433708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3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192</Words>
  <Application>Microsoft Office PowerPoint</Application>
  <PresentationFormat>寬螢幕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Calibri Light</vt:lpstr>
      <vt:lpstr>Gen Jyuu Gothic Monospace Norm</vt:lpstr>
      <vt:lpstr>Arial</vt:lpstr>
      <vt:lpstr>Cambria Math</vt:lpstr>
      <vt:lpstr>Kozuka Mincho Pr6N R</vt:lpstr>
      <vt:lpstr>Calibri</vt:lpstr>
      <vt:lpstr>Bodoni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敬暘 田</cp:lastModifiedBy>
  <cp:revision>48</cp:revision>
  <dcterms:created xsi:type="dcterms:W3CDTF">2019-03-11T11:25:15Z</dcterms:created>
  <dcterms:modified xsi:type="dcterms:W3CDTF">2019-03-12T08:14:36Z</dcterms:modified>
</cp:coreProperties>
</file>