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>
      <p:cViewPr varScale="1">
        <p:scale>
          <a:sx n="84" d="100"/>
          <a:sy n="84" d="100"/>
        </p:scale>
        <p:origin x="5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2A4A0EF-3FE2-416B-8654-5B98EC01070E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FB359CC-D806-48C7-9DC5-634655EAA38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26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A0EF-3FE2-416B-8654-5B98EC01070E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9CC-D806-48C7-9DC5-634655EA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17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A0EF-3FE2-416B-8654-5B98EC01070E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9CC-D806-48C7-9DC5-634655EAA38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961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A0EF-3FE2-416B-8654-5B98EC01070E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9CC-D806-48C7-9DC5-634655EAA38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787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A0EF-3FE2-416B-8654-5B98EC01070E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9CC-D806-48C7-9DC5-634655EA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128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A0EF-3FE2-416B-8654-5B98EC01070E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9CC-D806-48C7-9DC5-634655EAA38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746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A0EF-3FE2-416B-8654-5B98EC01070E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9CC-D806-48C7-9DC5-634655EAA38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251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A0EF-3FE2-416B-8654-5B98EC01070E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9CC-D806-48C7-9DC5-634655EAA38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70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A0EF-3FE2-416B-8654-5B98EC01070E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9CC-D806-48C7-9DC5-634655EAA38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36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A0EF-3FE2-416B-8654-5B98EC01070E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9CC-D806-48C7-9DC5-634655EA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84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A0EF-3FE2-416B-8654-5B98EC01070E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9CC-D806-48C7-9DC5-634655EAA38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1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A0EF-3FE2-416B-8654-5B98EC01070E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9CC-D806-48C7-9DC5-634655EA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0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A0EF-3FE2-416B-8654-5B98EC01070E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9CC-D806-48C7-9DC5-634655EAA38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52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A0EF-3FE2-416B-8654-5B98EC01070E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9CC-D806-48C7-9DC5-634655EAA38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32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A0EF-3FE2-416B-8654-5B98EC01070E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9CC-D806-48C7-9DC5-634655EA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43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A0EF-3FE2-416B-8654-5B98EC01070E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9CC-D806-48C7-9DC5-634655EAA38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48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A0EF-3FE2-416B-8654-5B98EC01070E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9CC-D806-48C7-9DC5-634655EA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81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A4A0EF-3FE2-416B-8654-5B98EC01070E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B359CC-D806-48C7-9DC5-634655EA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7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698748" y="2404871"/>
            <a:ext cx="4794504" cy="1105091"/>
          </a:xfrm>
        </p:spPr>
        <p:txBody>
          <a:bodyPr anchor="ctr"/>
          <a:lstStyle/>
          <a:p>
            <a:r>
              <a:rPr lang="en-US" altLang="zh-TW" b="1" dirty="0" smtClean="0"/>
              <a:t>HW2</a:t>
            </a:r>
            <a:r>
              <a:rPr lang="en-US" altLang="zh-TW" dirty="0" smtClean="0"/>
              <a:t> </a:t>
            </a:r>
            <a:r>
              <a:rPr lang="zh-TW" altLang="en-US" sz="4800" dirty="0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第三題</a:t>
            </a:r>
            <a:endParaRPr lang="zh-TW" alt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>
                <a:latin typeface="Bradley Hand ITC" panose="03070402050302030203" pitchFamily="66" charset="0"/>
                <a:ea typeface="標楷體" panose="03000509000000000000" pitchFamily="65" charset="-120"/>
              </a:rPr>
              <a:t>第</a:t>
            </a:r>
            <a:r>
              <a:rPr lang="en-US" altLang="zh-TW" sz="4400" b="1" dirty="0" smtClean="0">
                <a:latin typeface="Bradley Hand ITC" panose="03070402050302030203" pitchFamily="66" charset="0"/>
                <a:ea typeface="標楷體" panose="03000509000000000000" pitchFamily="65" charset="-120"/>
              </a:rPr>
              <a:t>10</a:t>
            </a:r>
            <a:r>
              <a:rPr lang="zh-TW" altLang="en-US" sz="4400" b="1" dirty="0" smtClean="0">
                <a:latin typeface="Bradley Hand ITC" panose="03070402050302030203" pitchFamily="66" charset="0"/>
                <a:ea typeface="標楷體" panose="03000509000000000000" pitchFamily="65" charset="-120"/>
              </a:rPr>
              <a:t>組</a:t>
            </a:r>
            <a:endParaRPr lang="zh-TW" altLang="en-US" sz="4400" b="1" dirty="0">
              <a:latin typeface="Bradley Hand ITC" panose="03070402050302030203" pitchFamily="66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993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13" y="699026"/>
            <a:ext cx="5797365" cy="103833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306803" y="1784612"/>
            <a:ext cx="2017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Prove : </a:t>
            </a:r>
            <a:endParaRPr lang="zh-TW" alt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1170432" y="3537325"/>
                <a:ext cx="3121970" cy="555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3200" b="0" i="1" smtClean="0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TW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3537325"/>
                <a:ext cx="3121970" cy="555858"/>
              </a:xfrm>
              <a:prstGeom prst="rect">
                <a:avLst/>
              </a:prstGeom>
              <a:blipFill>
                <a:blip r:embed="rId3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甜甜圈 15"/>
          <p:cNvSpPr/>
          <p:nvPr/>
        </p:nvSpPr>
        <p:spPr>
          <a:xfrm rot="20771184">
            <a:off x="1165850" y="2696666"/>
            <a:ext cx="705516" cy="695654"/>
          </a:xfrm>
          <a:prstGeom prst="donut">
            <a:avLst>
              <a:gd name="adj" fmla="val 146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87513" y="4093183"/>
            <a:ext cx="613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ym typeface="Symbol" panose="05050102010706020507" pitchFamily="18" charset="2"/>
              </a:rPr>
              <a:t></a:t>
            </a:r>
            <a:endParaRPr lang="zh-TW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1246632" y="4122100"/>
                <a:ext cx="4819706" cy="555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TW" altLang="en-US" sz="3200" b="0" i="1" smtClean="0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32" y="4122100"/>
                <a:ext cx="4819706" cy="555858"/>
              </a:xfrm>
              <a:prstGeom prst="rect">
                <a:avLst/>
              </a:prstGeom>
              <a:blipFill>
                <a:blip r:embed="rId4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乘號 9"/>
          <p:cNvSpPr/>
          <p:nvPr/>
        </p:nvSpPr>
        <p:spPr>
          <a:xfrm rot="21408116">
            <a:off x="6435934" y="2331772"/>
            <a:ext cx="1074516" cy="1225604"/>
          </a:xfrm>
          <a:prstGeom prst="mathMultiply">
            <a:avLst>
              <a:gd name="adj1" fmla="val 148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402583" y="1764431"/>
            <a:ext cx="2825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Disprove : </a:t>
            </a:r>
            <a:endParaRPr lang="zh-TW" altLang="en-US" sz="4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6484878" y="3349130"/>
            <a:ext cx="766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Let</a:t>
            </a:r>
            <a:endParaRPr lang="zh-TW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7400216" y="3349129"/>
                <a:ext cx="20755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3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216" y="3349129"/>
                <a:ext cx="20755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6484878" y="3948364"/>
                <a:ext cx="4798818" cy="555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3200" b="0" i="1" smtClean="0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TW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1⋯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𝑐𝑛</m:t>
                          </m: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878" y="3948364"/>
                <a:ext cx="4798818" cy="555858"/>
              </a:xfrm>
              <a:prstGeom prst="rect">
                <a:avLst/>
              </a:prstGeom>
              <a:blipFill>
                <a:blip r:embed="rId6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6066338" y="4533139"/>
                <a:ext cx="5994597" cy="10483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TW" altLang="en-US" sz="3200" b="0" i="1" smtClean="0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1⋯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𝑐𝑛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3200" dirty="0"/>
              </a:p>
              <a:p>
                <a:pPr/>
                <a:endParaRPr lang="zh-TW" altLang="en-US" sz="32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338" y="4533139"/>
                <a:ext cx="5994597" cy="10483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5980177" y="5103456"/>
                <a:ext cx="5669280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TW" sz="32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p>
                            <m:sSup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177" y="5103456"/>
                <a:ext cx="5669280" cy="6481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5340096" y="5670453"/>
                <a:ext cx="67848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1⋯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𝑐𝑛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p>
                            <m:sSup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96" y="5670453"/>
                <a:ext cx="6784848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14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68357" y="1408176"/>
            <a:ext cx="26164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smtClean="0">
                <a:latin typeface="Agency FB" panose="020B0503020202020204" pitchFamily="34" charset="0"/>
              </a:rPr>
              <a:t>Problem</a:t>
            </a:r>
            <a:endParaRPr lang="zh-TW" altLang="en-US" sz="7200" dirty="0">
              <a:latin typeface="Agency FB" panose="020B0503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771" y="740665"/>
            <a:ext cx="7907368" cy="540410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4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60" y="782839"/>
            <a:ext cx="7858055" cy="121348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06803" y="1784612"/>
            <a:ext cx="2825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Disprove : </a:t>
            </a:r>
            <a:endParaRPr lang="zh-TW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526244" y="2801956"/>
                <a:ext cx="22994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36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44" y="2801956"/>
                <a:ext cx="229947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306292" y="2801956"/>
                <a:ext cx="23226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36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292" y="2801956"/>
                <a:ext cx="232268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741827" y="3976087"/>
                <a:ext cx="25712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827" y="3976087"/>
                <a:ext cx="257128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057701" y="3976087"/>
                <a:ext cx="25712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701" y="3976087"/>
                <a:ext cx="257128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4660987" y="3869198"/>
            <a:ext cx="9829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/>
              <a:t>but</a:t>
            </a:r>
            <a:endParaRPr lang="zh-TW" altLang="en-US" sz="4400" b="1" dirty="0"/>
          </a:p>
        </p:txBody>
      </p:sp>
      <p:sp>
        <p:nvSpPr>
          <p:cNvPr id="10" name="乘號 9"/>
          <p:cNvSpPr/>
          <p:nvPr/>
        </p:nvSpPr>
        <p:spPr>
          <a:xfrm rot="21408116">
            <a:off x="8588478" y="635671"/>
            <a:ext cx="1492135" cy="1539977"/>
          </a:xfrm>
          <a:prstGeom prst="mathMultiply">
            <a:avLst>
              <a:gd name="adj1" fmla="val 148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 flipH="1">
            <a:off x="1306803" y="2733709"/>
            <a:ext cx="1056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/>
              <a:t>L</a:t>
            </a:r>
            <a:r>
              <a:rPr lang="en-US" altLang="zh-TW" sz="4400" b="1" dirty="0" smtClean="0"/>
              <a:t>et</a:t>
            </a:r>
            <a:endParaRPr lang="zh-TW" altLang="en-US" sz="4400" b="1" dirty="0"/>
          </a:p>
        </p:txBody>
      </p:sp>
      <p:sp>
        <p:nvSpPr>
          <p:cNvPr id="12" name="文字方塊 11"/>
          <p:cNvSpPr txBox="1"/>
          <p:nvPr/>
        </p:nvSpPr>
        <p:spPr>
          <a:xfrm flipH="1">
            <a:off x="5001174" y="2733708"/>
            <a:ext cx="1134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/>
              <a:t>and</a:t>
            </a:r>
            <a:endParaRPr lang="zh-TW" alt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135625" y="4638639"/>
                <a:ext cx="3401568" cy="71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625" y="4638639"/>
                <a:ext cx="3401568" cy="7176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5356083" y="4622418"/>
            <a:ext cx="779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sym typeface="Symbol" panose="05050102010706020507" pitchFamily="18" charset="2"/>
              </a:rPr>
              <a:t>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57051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92" y="870356"/>
            <a:ext cx="6132769" cy="10429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599848" y="2758725"/>
                <a:ext cx="212667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848" y="2758725"/>
                <a:ext cx="2126671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660960" y="2758725"/>
                <a:ext cx="239020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4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960" y="2758725"/>
                <a:ext cx="239020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352960" y="3581400"/>
                <a:ext cx="4726550" cy="6948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TW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TW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960" y="3581400"/>
                <a:ext cx="4726550" cy="6948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284383" y="4505422"/>
                <a:ext cx="344728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4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4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l-GR" altLang="zh-TW" sz="4000" b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l-GR" altLang="zh-TW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383" y="4505422"/>
                <a:ext cx="3447289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乘號 8"/>
          <p:cNvSpPr/>
          <p:nvPr/>
        </p:nvSpPr>
        <p:spPr>
          <a:xfrm rot="21408116">
            <a:off x="8427773" y="465910"/>
            <a:ext cx="1823676" cy="1981076"/>
          </a:xfrm>
          <a:prstGeom prst="mathMultiply">
            <a:avLst>
              <a:gd name="adj1" fmla="val 148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306803" y="1784612"/>
            <a:ext cx="2825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Disprove : </a:t>
            </a:r>
            <a:endParaRPr lang="zh-TW" altLang="en-US" sz="4800" dirty="0"/>
          </a:p>
        </p:txBody>
      </p:sp>
      <p:sp>
        <p:nvSpPr>
          <p:cNvPr id="12" name="文字方塊 11"/>
          <p:cNvSpPr txBox="1"/>
          <p:nvPr/>
        </p:nvSpPr>
        <p:spPr>
          <a:xfrm flipH="1">
            <a:off x="5248062" y="2733708"/>
            <a:ext cx="1134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/>
              <a:t>and</a:t>
            </a:r>
            <a:endParaRPr lang="zh-TW" altLang="en-US" sz="4000" b="1" dirty="0"/>
          </a:p>
        </p:txBody>
      </p:sp>
      <p:sp>
        <p:nvSpPr>
          <p:cNvPr id="13" name="文字方塊 12"/>
          <p:cNvSpPr txBox="1"/>
          <p:nvPr/>
        </p:nvSpPr>
        <p:spPr>
          <a:xfrm flipH="1">
            <a:off x="1306803" y="2733709"/>
            <a:ext cx="1056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/>
              <a:t>L</a:t>
            </a:r>
            <a:r>
              <a:rPr lang="en-US" altLang="zh-TW" sz="4000" b="1" dirty="0" smtClean="0"/>
              <a:t>et</a:t>
            </a:r>
            <a:endParaRPr lang="zh-TW" altLang="en-US" sz="4000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306803" y="4505421"/>
            <a:ext cx="912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/>
              <a:t>but</a:t>
            </a:r>
            <a:endParaRPr lang="zh-TW" altLang="en-US" sz="40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3419" y="5309937"/>
            <a:ext cx="779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ym typeface="Symbol" panose="05050102010706020507" pitchFamily="18" charset="2"/>
              </a:rPr>
              <a:t></a:t>
            </a:r>
            <a:endParaRPr lang="zh-TW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2275238" y="5171205"/>
                <a:ext cx="8166659" cy="1013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4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4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4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l-GR" altLang="zh-TW" sz="4000" b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l-GR" altLang="zh-TW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40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  <m:d>
                            <m:dPr>
                              <m:ctrlPr>
                                <a:rPr lang="en-US" altLang="zh-TW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4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4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TW" sz="4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4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TW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4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238" y="5171205"/>
                <a:ext cx="8166659" cy="10135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9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528" t="8100" r="2187" b="15818"/>
          <a:stretch/>
        </p:blipFill>
        <p:spPr>
          <a:xfrm>
            <a:off x="640079" y="694943"/>
            <a:ext cx="10888421" cy="978409"/>
          </a:xfrm>
          <a:prstGeom prst="rect">
            <a:avLst/>
          </a:prstGeom>
        </p:spPr>
      </p:pic>
      <p:sp>
        <p:nvSpPr>
          <p:cNvPr id="3" name="甜甜圈 2"/>
          <p:cNvSpPr/>
          <p:nvPr/>
        </p:nvSpPr>
        <p:spPr>
          <a:xfrm rot="20771184">
            <a:off x="8890377" y="1145923"/>
            <a:ext cx="1154049" cy="1175982"/>
          </a:xfrm>
          <a:prstGeom prst="donut">
            <a:avLst>
              <a:gd name="adj" fmla="val 146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306803" y="1784612"/>
            <a:ext cx="2017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Prove : </a:t>
            </a:r>
            <a:endParaRPr lang="zh-TW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315731" y="3462508"/>
                <a:ext cx="4011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4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4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TW" altLang="en-US" sz="4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731" y="3462508"/>
                <a:ext cx="4011917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993869" y="3425464"/>
                <a:ext cx="231954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4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4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869" y="3425464"/>
                <a:ext cx="2319546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315733" y="4260422"/>
                <a:ext cx="6563091" cy="7642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4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TW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4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4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4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4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4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733" y="4260422"/>
                <a:ext cx="6563091" cy="764248"/>
              </a:xfrm>
              <a:prstGeom prst="rect">
                <a:avLst/>
              </a:prstGeom>
              <a:blipFill>
                <a:blip r:embed="rId5"/>
                <a:stretch>
                  <a:fillRect b="-8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1536191" y="4250853"/>
            <a:ext cx="779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sym typeface="Symbol" panose="05050102010706020507" pitchFamily="18" charset="2"/>
              </a:rPr>
              <a:t></a:t>
            </a:r>
            <a:endParaRPr lang="zh-TW" altLang="en-US" sz="4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47102" y="3416341"/>
            <a:ext cx="984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/>
              <a:t>and</a:t>
            </a:r>
            <a:endParaRPr lang="zh-TW" altLang="en-US" sz="4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536191" y="5028542"/>
            <a:ext cx="779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sym typeface="Symbol" panose="05050102010706020507" pitchFamily="18" charset="2"/>
              </a:rPr>
              <a:t></a:t>
            </a:r>
            <a:endParaRPr lang="zh-TW" alt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315731" y="5085365"/>
                <a:ext cx="6837911" cy="856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4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4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4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4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4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4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4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sz="4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4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4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zh-TW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4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TW" altLang="en-US" sz="4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731" y="5085365"/>
                <a:ext cx="6837911" cy="8565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1536190" y="3462508"/>
            <a:ext cx="779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sym typeface="Symbol" panose="05050102010706020507" pitchFamily="18" charset="2"/>
              </a:rPr>
              <a:t></a:t>
            </a:r>
            <a:endParaRPr lang="zh-TW" alt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315731" y="2594937"/>
                <a:ext cx="4248278" cy="856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4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4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731" y="2594937"/>
                <a:ext cx="4248278" cy="8565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14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8" y="653794"/>
            <a:ext cx="8075239" cy="118414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306803" y="1784612"/>
            <a:ext cx="2825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Disprove : </a:t>
            </a:r>
            <a:endParaRPr lang="zh-TW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812281" y="2594937"/>
                <a:ext cx="2880361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4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4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81" y="2594937"/>
                <a:ext cx="2880361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462035" y="2594937"/>
                <a:ext cx="28360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4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sz="4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4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35" y="2594937"/>
                <a:ext cx="2836033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1649311" y="4139616"/>
            <a:ext cx="779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sym typeface="Symbol" panose="05050102010706020507" pitchFamily="18" charset="2"/>
              </a:rPr>
              <a:t></a:t>
            </a:r>
            <a:endParaRPr lang="zh-TW" alt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428852" y="4121372"/>
                <a:ext cx="4496550" cy="869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TW" sz="4400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TW" sz="4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4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sz="4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TW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4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4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852" y="4121372"/>
                <a:ext cx="4496550" cy="8695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5620298" y="2594937"/>
            <a:ext cx="10775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/>
              <a:t>and</a:t>
            </a:r>
            <a:endParaRPr lang="zh-TW" altLang="en-US" sz="44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356656" y="2594937"/>
            <a:ext cx="984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/>
              <a:t>Let</a:t>
            </a:r>
            <a:endParaRPr lang="zh-TW" altLang="en-US" sz="4400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356656" y="3332468"/>
            <a:ext cx="10534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/>
              <a:t>But</a:t>
            </a:r>
            <a:endParaRPr lang="zh-TW" alt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462035" y="3370175"/>
                <a:ext cx="334440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4400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TW" sz="4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4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35" y="3370175"/>
                <a:ext cx="3344405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乘號 15"/>
          <p:cNvSpPr/>
          <p:nvPr/>
        </p:nvSpPr>
        <p:spPr>
          <a:xfrm rot="21408116">
            <a:off x="8470205" y="564534"/>
            <a:ext cx="1823676" cy="1981076"/>
          </a:xfrm>
          <a:prstGeom prst="mathMultiply">
            <a:avLst>
              <a:gd name="adj1" fmla="val 148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5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7" y="670758"/>
            <a:ext cx="5219058" cy="1187006"/>
          </a:xfrm>
          <a:prstGeom prst="rect">
            <a:avLst/>
          </a:prstGeom>
        </p:spPr>
      </p:pic>
      <p:sp>
        <p:nvSpPr>
          <p:cNvPr id="5" name="乘號 4"/>
          <p:cNvSpPr/>
          <p:nvPr/>
        </p:nvSpPr>
        <p:spPr>
          <a:xfrm rot="21408116">
            <a:off x="6169203" y="502783"/>
            <a:ext cx="1823676" cy="1981076"/>
          </a:xfrm>
          <a:prstGeom prst="mathMultiply">
            <a:avLst>
              <a:gd name="adj1" fmla="val 148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06803" y="1784612"/>
            <a:ext cx="2825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Disprove : </a:t>
            </a:r>
            <a:endParaRPr lang="zh-TW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315731" y="2594937"/>
                <a:ext cx="2095958" cy="1133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731" y="2594937"/>
                <a:ext cx="2095958" cy="11330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4641076" y="2776749"/>
            <a:ext cx="779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sym typeface="Symbol" panose="05050102010706020507" pitchFamily="18" charset="2"/>
              </a:rPr>
              <a:t></a:t>
            </a:r>
            <a:endParaRPr lang="zh-TW" alt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663429" y="2538784"/>
                <a:ext cx="2940164" cy="1133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429" y="2538784"/>
                <a:ext cx="2940164" cy="11330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 flipH="1">
            <a:off x="1412353" y="2899859"/>
            <a:ext cx="105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L</a:t>
            </a:r>
            <a:r>
              <a:rPr lang="en-US" altLang="zh-TW" sz="3600" b="1" dirty="0" smtClean="0"/>
              <a:t>et</a:t>
            </a:r>
            <a:endParaRPr lang="zh-TW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315731" y="3919525"/>
                <a:ext cx="2695182" cy="1337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731" y="3919525"/>
                <a:ext cx="2695182" cy="13371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243400" y="4203384"/>
            <a:ext cx="779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sym typeface="Symbol" panose="05050102010706020507" pitchFamily="18" charset="2"/>
              </a:rPr>
              <a:t></a:t>
            </a:r>
            <a:endParaRPr lang="zh-TW" alt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115363" y="4052091"/>
                <a:ext cx="4496550" cy="1072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3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363" y="4052091"/>
                <a:ext cx="4496550" cy="10720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 flipH="1">
            <a:off x="1412353" y="4264937"/>
            <a:ext cx="105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/>
              <a:t>But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922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89" y="688475"/>
            <a:ext cx="7761354" cy="1194054"/>
          </a:xfrm>
          <a:prstGeom prst="rect">
            <a:avLst/>
          </a:prstGeom>
        </p:spPr>
      </p:pic>
      <p:sp>
        <p:nvSpPr>
          <p:cNvPr id="6" name="甜甜圈 5"/>
          <p:cNvSpPr/>
          <p:nvPr/>
        </p:nvSpPr>
        <p:spPr>
          <a:xfrm rot="20771184">
            <a:off x="8581151" y="890324"/>
            <a:ext cx="1344168" cy="1360727"/>
          </a:xfrm>
          <a:prstGeom prst="donut">
            <a:avLst>
              <a:gd name="adj" fmla="val 146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06803" y="1784612"/>
            <a:ext cx="2017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Prove : </a:t>
            </a:r>
            <a:endParaRPr lang="zh-TW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656657" y="3015242"/>
                <a:ext cx="25860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657" y="3015242"/>
                <a:ext cx="25860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656656" y="3784898"/>
                <a:ext cx="25860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656" y="3784898"/>
                <a:ext cx="258609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1777327" y="3640600"/>
            <a:ext cx="779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sym typeface="Symbol" panose="05050102010706020507" pitchFamily="18" charset="2"/>
              </a:rPr>
              <a:t></a:t>
            </a:r>
            <a:endParaRPr lang="zh-TW" altLang="en-US" sz="44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777326" y="4410041"/>
            <a:ext cx="779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sym typeface="Symbol" panose="05050102010706020507" pitchFamily="18" charset="2"/>
              </a:rPr>
              <a:t></a:t>
            </a:r>
            <a:endParaRPr lang="zh-TW" alt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421187" y="4435912"/>
                <a:ext cx="3805877" cy="71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187" y="4435912"/>
                <a:ext cx="3805877" cy="7176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7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86" y="683894"/>
            <a:ext cx="5083031" cy="110833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306803" y="1784612"/>
            <a:ext cx="2825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Disprove : </a:t>
            </a:r>
            <a:endParaRPr lang="zh-TW" altLang="en-US" sz="4800" dirty="0"/>
          </a:p>
        </p:txBody>
      </p:sp>
      <p:sp>
        <p:nvSpPr>
          <p:cNvPr id="7" name="乘號 6"/>
          <p:cNvSpPr/>
          <p:nvPr/>
        </p:nvSpPr>
        <p:spPr>
          <a:xfrm rot="21408116">
            <a:off x="6191248" y="521198"/>
            <a:ext cx="1823676" cy="1981076"/>
          </a:xfrm>
          <a:prstGeom prst="mathMultiply">
            <a:avLst>
              <a:gd name="adj1" fmla="val 148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462035" y="2658945"/>
                <a:ext cx="303961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4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35" y="2658945"/>
                <a:ext cx="3039615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1649311" y="4578528"/>
            <a:ext cx="779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sym typeface="Symbol" panose="05050102010706020507" pitchFamily="18" charset="2"/>
              </a:rPr>
              <a:t></a:t>
            </a:r>
            <a:endParaRPr lang="zh-TW" alt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428852" y="4157948"/>
                <a:ext cx="4785764" cy="161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4400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TW" altLang="en-US" sz="440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4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TW" sz="4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4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852" y="4157948"/>
                <a:ext cx="4785764" cy="1613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1356656" y="2658945"/>
            <a:ext cx="984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/>
              <a:t>Let</a:t>
            </a:r>
            <a:endParaRPr lang="zh-TW" altLang="en-US" sz="4400" b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356656" y="3423908"/>
            <a:ext cx="10534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/>
              <a:t>But</a:t>
            </a:r>
            <a:endParaRPr lang="zh-TW" alt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462035" y="3452471"/>
                <a:ext cx="334440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4400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TW" altLang="en-US" sz="440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4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35" y="3452471"/>
                <a:ext cx="3344405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5613677" y="2652722"/>
            <a:ext cx="779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sym typeface="Symbol" panose="05050102010706020507" pitchFamily="18" charset="2"/>
              </a:rPr>
              <a:t></a:t>
            </a:r>
            <a:endParaRPr lang="zh-TW" alt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6576721" y="2392586"/>
                <a:ext cx="2984086" cy="1289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4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721" y="2392586"/>
                <a:ext cx="2984086" cy="12897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96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363</TotalTime>
  <Words>85</Words>
  <Application>Microsoft Office PowerPoint</Application>
  <PresentationFormat>寬螢幕</PresentationFormat>
  <Paragraphs>77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1" baseType="lpstr">
      <vt:lpstr>MS UI Gothic</vt:lpstr>
      <vt:lpstr>微軟正黑體</vt:lpstr>
      <vt:lpstr>新細明體</vt:lpstr>
      <vt:lpstr>標楷體</vt:lpstr>
      <vt:lpstr>Agency FB</vt:lpstr>
      <vt:lpstr>Arial</vt:lpstr>
      <vt:lpstr>Bradley Hand ITC</vt:lpstr>
      <vt:lpstr>Cambria Math</vt:lpstr>
      <vt:lpstr>Garamond</vt:lpstr>
      <vt:lpstr>Symbol</vt:lpstr>
      <vt:lpstr>有機</vt:lpstr>
      <vt:lpstr>HW2 第三題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HW2 第三題</dc:title>
  <dc:creator>佩昇 郭</dc:creator>
  <cp:lastModifiedBy>佩昇 郭</cp:lastModifiedBy>
  <cp:revision>98</cp:revision>
  <dcterms:created xsi:type="dcterms:W3CDTF">2019-03-10T15:39:48Z</dcterms:created>
  <dcterms:modified xsi:type="dcterms:W3CDTF">2019-03-11T17:15:10Z</dcterms:modified>
</cp:coreProperties>
</file>