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線條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「"/>
          <p:cNvSpPr txBox="1"/>
          <p:nvPr/>
        </p:nvSpPr>
        <p:spPr>
          <a:xfrm>
            <a:off x="508000" y="1441450"/>
            <a:ext cx="278130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「</a:t>
            </a:r>
          </a:p>
        </p:txBody>
      </p:sp>
      <p:sp>
        <p:nvSpPr>
          <p:cNvPr id="102" name="在此輸入名言語錄。"/>
          <p:cNvSpPr txBox="1"/>
          <p:nvPr>
            <p:ph type="body" sz="quarter" idx="13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03" name="-王大明"/>
          <p:cNvSpPr txBox="1"/>
          <p:nvPr>
            <p:ph type="body" sz="quarter" idx="14"/>
          </p:nvPr>
        </p:nvSpPr>
        <p:spPr>
          <a:xfrm>
            <a:off x="1943100" y="7772400"/>
            <a:ext cx="104902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-王大明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線條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線條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大標題文字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內文層級一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線條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大標題文字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HW2-第4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HW2-第4題</a:t>
            </a:r>
          </a:p>
        </p:txBody>
      </p:sp>
      <p:sp>
        <p:nvSpPr>
          <p:cNvPr id="130" name="第一組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1500"/>
              </a:spcBef>
              <a:defRPr sz="3536"/>
            </a:pPr>
          </a:p>
        </p:txBody>
      </p:sp>
      <p:sp>
        <p:nvSpPr>
          <p:cNvPr id="134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53293135_2173729266273031_2483611924638466048_n.png" descr="53293135_2173729266273031_2483611924638466048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236" y="1306895"/>
            <a:ext cx="10712328" cy="7139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1500"/>
              </a:spcBef>
              <a:defRPr sz="3536"/>
            </a:pPr>
          </a:p>
        </p:txBody>
      </p:sp>
      <p:sp>
        <p:nvSpPr>
          <p:cNvPr id="139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54279310_390809824831573_7355433108478361600_n.png" descr="54279310_390809824831573_735543310847836160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474" y="1205746"/>
            <a:ext cx="11015852" cy="7342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