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9E2DA32-F484-4E4A-90D4-F0F07CBFC7C7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5AC4BF-960A-458F-82EB-E779035193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DA32-F484-4E4A-90D4-F0F07CBFC7C7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C4BF-960A-458F-82EB-E779035193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9E2DA32-F484-4E4A-90D4-F0F07CBFC7C7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A5AC4BF-960A-458F-82EB-E779035193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DA32-F484-4E4A-90D4-F0F07CBFC7C7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5AC4BF-960A-458F-82EB-E7790351934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DA32-F484-4E4A-90D4-F0F07CBFC7C7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A5AC4BF-960A-458F-82EB-E7790351934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9E2DA32-F484-4E4A-90D4-F0F07CBFC7C7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A5AC4BF-960A-458F-82EB-E7790351934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9E2DA32-F484-4E4A-90D4-F0F07CBFC7C7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A5AC4BF-960A-458F-82EB-E7790351934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DA32-F484-4E4A-90D4-F0F07CBFC7C7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5AC4BF-960A-458F-82EB-E779035193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DA32-F484-4E4A-90D4-F0F07CBFC7C7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5AC4BF-960A-458F-82EB-E779035193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DA32-F484-4E4A-90D4-F0F07CBFC7C7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5AC4BF-960A-458F-82EB-E7790351934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9E2DA32-F484-4E4A-90D4-F0F07CBFC7C7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A5AC4BF-960A-458F-82EB-E7790351934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9E2DA32-F484-4E4A-90D4-F0F07CBFC7C7}" type="datetimeFigureOut">
              <a:rPr lang="zh-TW" altLang="en-US" smtClean="0"/>
              <a:t>2019/4/2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A5AC4BF-960A-458F-82EB-E779035193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HW4</a:t>
            </a:r>
            <a:r>
              <a:rPr lang="zh-TW" altLang="en-US" dirty="0" smtClean="0"/>
              <a:t>第</a:t>
            </a:r>
            <a:r>
              <a:rPr lang="en-US" altLang="zh-TW" dirty="0"/>
              <a:t>1</a:t>
            </a:r>
            <a:r>
              <a:rPr lang="zh-TW" altLang="en-US" dirty="0" smtClean="0"/>
              <a:t>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/>
              <a:t>3</a:t>
            </a:r>
            <a:r>
              <a:rPr lang="zh-TW" altLang="en-US" dirty="0" smtClean="0"/>
              <a:t>組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36912"/>
            <a:ext cx="8283896" cy="18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接點 7"/>
          <p:cNvCxnSpPr/>
          <p:nvPr/>
        </p:nvCxnSpPr>
        <p:spPr>
          <a:xfrm>
            <a:off x="3419872" y="3717032"/>
            <a:ext cx="1368152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5508104" y="4077072"/>
            <a:ext cx="2448272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考慮</a:t>
            </a:r>
            <a:r>
              <a:rPr lang="zh-TW" altLang="en-US" dirty="0" smtClean="0"/>
              <a:t>鐵條</a:t>
            </a:r>
            <a:r>
              <a:rPr lang="zh-TW" altLang="en-US" dirty="0" smtClean="0"/>
              <a:t>長度</a:t>
            </a:r>
            <a:r>
              <a:rPr lang="en-US" altLang="zh-TW" dirty="0" smtClean="0"/>
              <a:t>=4</a:t>
            </a:r>
          </a:p>
          <a:p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r>
              <a:rPr lang="en-US" altLang="zh-TW" dirty="0" smtClean="0"/>
              <a:t>greedy </a:t>
            </a:r>
            <a:r>
              <a:rPr lang="en-US" altLang="zh-TW" dirty="0" smtClean="0"/>
              <a:t>strategy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 smtClean="0"/>
              <a:t>切成長度</a:t>
            </a:r>
            <a:r>
              <a:rPr lang="en-US" altLang="zh-TW" dirty="0" smtClean="0"/>
              <a:t>3+</a:t>
            </a:r>
            <a:r>
              <a:rPr lang="zh-TW" altLang="en-US" dirty="0" smtClean="0"/>
              <a:t>長度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，總價值</a:t>
            </a:r>
            <a:r>
              <a:rPr lang="en-US" altLang="zh-TW" dirty="0" smtClean="0"/>
              <a:t>8+1=9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最佳解：</a:t>
            </a:r>
            <a:endParaRPr lang="en-US" altLang="zh-TW" dirty="0" smtClean="0"/>
          </a:p>
          <a:p>
            <a:r>
              <a:rPr lang="zh-TW" altLang="en-US" dirty="0" smtClean="0"/>
              <a:t>切成</a:t>
            </a:r>
            <a:r>
              <a:rPr lang="zh-TW" altLang="en-US" dirty="0" smtClean="0"/>
              <a:t>長度</a:t>
            </a:r>
            <a:r>
              <a:rPr lang="en-US" altLang="zh-TW" dirty="0" smtClean="0"/>
              <a:t>2+</a:t>
            </a:r>
            <a:r>
              <a:rPr lang="zh-TW" altLang="en-US" dirty="0" smtClean="0"/>
              <a:t>長度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</a:t>
            </a:r>
            <a:r>
              <a:rPr lang="zh-TW" altLang="en-US" dirty="0" smtClean="0"/>
              <a:t>總</a:t>
            </a:r>
            <a:r>
              <a:rPr lang="zh-TW" altLang="en-US" dirty="0" smtClean="0"/>
              <a:t>價值</a:t>
            </a:r>
            <a:r>
              <a:rPr lang="en-US" altLang="zh-TW" dirty="0" smtClean="0"/>
              <a:t>5+5=10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71600" y="2060848"/>
          <a:ext cx="70567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357"/>
                <a:gridCol w="1411357"/>
                <a:gridCol w="1411357"/>
                <a:gridCol w="1411357"/>
                <a:gridCol w="14113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長度</a:t>
                      </a:r>
                      <a:r>
                        <a:rPr lang="en-US" altLang="zh-TW" dirty="0" smtClean="0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價格</a:t>
                      </a:r>
                      <a:r>
                        <a:rPr lang="en-US" altLang="zh-TW" dirty="0" smtClean="0"/>
                        <a:t>pi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Density(pi/</a:t>
                      </a:r>
                      <a:r>
                        <a:rPr lang="en-US" altLang="zh-TW" dirty="0" err="1" smtClean="0"/>
                        <a:t>i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2.67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2.25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5292080" y="2780928"/>
            <a:ext cx="122413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23528" y="2852936"/>
            <a:ext cx="8568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b="1" dirty="0" smtClean="0"/>
              <a:t>Thanks for listening</a:t>
            </a:r>
            <a:endParaRPr lang="zh-TW" altLang="en-US" sz="8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39</TotalTime>
  <Words>62</Words>
  <Application>Microsoft Office PowerPoint</Application>
  <PresentationFormat>如螢幕大小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中庸</vt:lpstr>
      <vt:lpstr>HW4第1題</vt:lpstr>
      <vt:lpstr>題目</vt:lpstr>
      <vt:lpstr>投影片 3</vt:lpstr>
      <vt:lpstr>投影片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HW4第1題</dc:title>
  <dc:creator>user</dc:creator>
  <cp:lastModifiedBy>user</cp:lastModifiedBy>
  <cp:revision>4</cp:revision>
  <dcterms:created xsi:type="dcterms:W3CDTF">2019-04-01T16:34:46Z</dcterms:created>
  <dcterms:modified xsi:type="dcterms:W3CDTF">2019-04-01T17:14:13Z</dcterms:modified>
</cp:coreProperties>
</file>