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4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4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2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1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8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3F0E-DE75-4DCD-BFDC-40163A0434C8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7DAF-EBB8-44CE-B6A5-4805B061C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4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34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Modify MEMORIZED-CUT-ROD to return not only the value but the actual solution, too.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0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54914" y="106532"/>
            <a:ext cx="113014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EXTENDED-</a:t>
            </a:r>
            <a:r>
              <a:rPr lang="en-US" altLang="zh-TW" sz="2000" dirty="0"/>
              <a:t>MEMOIZED-CUT-ROD(</a:t>
            </a:r>
            <a:r>
              <a:rPr lang="en-US" altLang="zh-TW" sz="2000" dirty="0" err="1"/>
              <a:t>p,n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	let r[0..n] and </a:t>
            </a:r>
            <a:r>
              <a:rPr lang="en-US" altLang="zh-TW" sz="2000" dirty="0">
                <a:solidFill>
                  <a:srgbClr val="FF0000"/>
                </a:solidFill>
              </a:rPr>
              <a:t>s[0..n] </a:t>
            </a:r>
            <a:r>
              <a:rPr lang="en-US" altLang="zh-TW" sz="2000" dirty="0"/>
              <a:t>be new arrays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let sol be </a:t>
            </a:r>
            <a:r>
              <a:rPr lang="en-US" altLang="zh-TW" sz="2000" dirty="0" smtClean="0">
                <a:solidFill>
                  <a:srgbClr val="FF0000"/>
                </a:solidFill>
              </a:rPr>
              <a:t>a new </a:t>
            </a:r>
            <a:r>
              <a:rPr lang="en-US" altLang="zh-TW" sz="2000" dirty="0">
                <a:solidFill>
                  <a:srgbClr val="FF0000"/>
                </a:solidFill>
              </a:rPr>
              <a:t>dynamic array</a:t>
            </a:r>
          </a:p>
          <a:p>
            <a:r>
              <a:rPr lang="en-US" altLang="zh-TW" sz="2000" dirty="0"/>
              <a:t>	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 to n</a:t>
            </a:r>
          </a:p>
          <a:p>
            <a:r>
              <a:rPr lang="en-US" altLang="zh-TW" sz="2000" dirty="0"/>
              <a:t>		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-infinity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value = EXTENDED-MEMOIZED-CUT-ROD-AUX(</a:t>
            </a:r>
            <a:r>
              <a:rPr lang="en-US" altLang="zh-TW" sz="2000" dirty="0" err="1">
                <a:solidFill>
                  <a:srgbClr val="FF0000"/>
                </a:solidFill>
              </a:rPr>
              <a:t>p,n,r,s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while n &gt; 0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</a:rPr>
              <a:t>sol.push</a:t>
            </a:r>
            <a:r>
              <a:rPr lang="en-US" altLang="zh-TW" sz="2000" dirty="0">
                <a:solidFill>
                  <a:srgbClr val="FF0000"/>
                </a:solidFill>
              </a:rPr>
              <a:t>(s[n])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		n = n - s[n]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	return value and sol</a:t>
            </a:r>
            <a:endParaRPr lang="zh-TW" altLang="en-US" sz="2000" dirty="0" smtClean="0">
              <a:solidFill>
                <a:srgbClr val="FF0000"/>
              </a:solidFill>
            </a:endParaRPr>
          </a:p>
          <a:p>
            <a:endParaRPr lang="zh-TW" altLang="en-US" sz="2000" dirty="0" smtClean="0"/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EXTENDED-</a:t>
            </a:r>
            <a:r>
              <a:rPr lang="zh-TW" altLang="en-US" sz="2000" dirty="0" smtClean="0"/>
              <a:t>MEMOIZED-CUT-ROD-AUX(p,n,r,s)</a:t>
            </a:r>
          </a:p>
          <a:p>
            <a:r>
              <a:rPr lang="zh-TW" altLang="en-US" sz="2000" dirty="0" smtClean="0"/>
              <a:t>	if r[n] &gt;= 0</a:t>
            </a:r>
          </a:p>
          <a:p>
            <a:r>
              <a:rPr lang="zh-TW" altLang="en-US" sz="2000" dirty="0" smtClean="0"/>
              <a:t>		return r[n]</a:t>
            </a:r>
          </a:p>
          <a:p>
            <a:r>
              <a:rPr lang="zh-TW" altLang="en-US" sz="2000" dirty="0" smtClean="0"/>
              <a:t>	</a:t>
            </a:r>
            <a:r>
              <a:rPr lang="zh-TW" altLang="en-US" sz="2000" dirty="0" smtClean="0">
                <a:solidFill>
                  <a:srgbClr val="FF0000"/>
                </a:solidFill>
              </a:rPr>
              <a:t>r[n]=s[n]=0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for i=1 to n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	t=p[i]+EXTENDED-MEMOIZED-CUT-ROD-AUX(p,n-i,r,s)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	if t &gt; r[n]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		r[n]=t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		s[n]=i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	return r[n]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HW4第3題</vt:lpstr>
      <vt:lpstr>Question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HW4第3題</dc:title>
  <dc:creator>張俊堉 (103801022)</dc:creator>
  <cp:lastModifiedBy>張俊堉 (103801022)</cp:lastModifiedBy>
  <cp:revision>8</cp:revision>
  <dcterms:created xsi:type="dcterms:W3CDTF">2019-04-01T08:47:59Z</dcterms:created>
  <dcterms:modified xsi:type="dcterms:W3CDTF">2019-04-01T15:15:33Z</dcterms:modified>
</cp:coreProperties>
</file>