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1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79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3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026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78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92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0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9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5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1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56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1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6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8F0B-1C4A-4646-9AF4-23D2FCA283E3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22C206-CD29-414A-AA0E-F735FB2AB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HW4 </a:t>
            </a:r>
            <a:r>
              <a:rPr lang="zh-TW" altLang="en-US" dirty="0" smtClean="0"/>
              <a:t>第</a:t>
            </a:r>
            <a:r>
              <a:rPr lang="en-US" altLang="zh-TW" dirty="0" smtClean="0"/>
              <a:t>7</a:t>
            </a:r>
            <a:r>
              <a:rPr lang="zh-TW" altLang="en-US" dirty="0"/>
              <a:t>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第</a:t>
            </a:r>
            <a:r>
              <a:rPr lang="en-US" altLang="zh-TW" sz="3600" dirty="0" smtClean="0"/>
              <a:t>9</a:t>
            </a:r>
            <a:r>
              <a:rPr lang="zh-TW" altLang="en-US" sz="3600" dirty="0" smtClean="0"/>
              <a:t>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85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89" y="419451"/>
            <a:ext cx="10230535" cy="6104893"/>
          </a:xfrm>
        </p:spPr>
      </p:pic>
    </p:spTree>
    <p:extLst>
      <p:ext uri="{BB962C8B-B14F-4D97-AF65-F5344CB8AC3E}">
        <p14:creationId xmlns:p14="http://schemas.microsoft.com/office/powerpoint/2010/main" val="2944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列舉法的時間複雜度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sz="36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zh-TW" altLang="en-US" sz="3600" dirty="0" smtClean="0"/>
                  <a:t> </a:t>
                </a:r>
                <a:r>
                  <a:rPr lang="en-US" altLang="zh-TW" sz="3600" dirty="0" smtClean="0"/>
                  <a:t>= </a:t>
                </a:r>
                <a:r>
                  <a:rPr lang="el-GR" altLang="zh-TW" sz="3600" dirty="0" smtClean="0"/>
                  <a:t>Ω</a:t>
                </a:r>
                <a:r>
                  <a:rPr lang="en-US" altLang="zh-TW" sz="3600" dirty="0" smtClean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36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TW" sz="3600" dirty="0" smtClean="0"/>
                  <a:t> ) 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6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RECURSIVE-MATRIX-CHAIN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7249"/>
                <a:ext cx="8596668" cy="38807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sz="3200" i="1" dirty="0" smtClean="0"/>
                  <a:t>T</a:t>
                </a:r>
                <a:r>
                  <a:rPr lang="en-US" altLang="zh-TW" sz="3200" dirty="0" smtClean="0">
                    <a:effectLst/>
                  </a:rPr>
                  <a:t>(</a:t>
                </a:r>
                <a:r>
                  <a:rPr lang="en-US" altLang="zh-TW" sz="3200" i="1" dirty="0"/>
                  <a:t>n</a:t>
                </a:r>
                <a:r>
                  <a:rPr lang="en-US" altLang="zh-TW" sz="3200" dirty="0" smtClean="0">
                    <a:effectLst/>
                  </a:rPr>
                  <a:t>)≤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32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i="1" dirty="0" smtClean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 smtClean="0"/>
                                <m:t>=1,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altLang="zh-TW" sz="3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3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3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3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32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i="1" dirty="0" smtClean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i="1" dirty="0" smtClean="0"/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)+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i="1" dirty="0" smtClean="0"/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i="1" dirty="0" smtClean="0"/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i="1" dirty="0" smtClean="0"/>
                                    <m:t>k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)+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i="1" dirty="0" smtClean="0"/>
                                    <m:t>c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200" dirty="0" smtClean="0">
                                      <a:effectLst/>
                                    </a:rPr>
                                    <m:t>)​</m:t>
                                  </m:r>
                                  <m:r>
                                    <a:rPr lang="en-US" altLang="zh-TW" sz="3200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zh-TW" sz="3200" dirty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i="1" dirty="0" smtClean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TW" sz="3200" dirty="0" smtClean="0"/>
                                <m:t>≥2.​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3200" dirty="0" smtClean="0"/>
              </a:p>
              <a:p>
                <a:pPr marL="0" indent="0">
                  <a:buNone/>
                </a:pPr>
                <a:r>
                  <a:rPr lang="en-US" altLang="zh-TW" sz="3200" dirty="0"/>
                  <a:t/>
                </a:r>
                <a:br>
                  <a:rPr lang="en-US" altLang="zh-TW" sz="3200" dirty="0"/>
                </a:br>
                <a:r>
                  <a:rPr lang="pt-BR" altLang="zh-TW" sz="3200" i="1" dirty="0"/>
                  <a:t>T</a:t>
                </a:r>
                <a:r>
                  <a:rPr lang="pt-BR" altLang="zh-TW" sz="3200" dirty="0"/>
                  <a:t>(</a:t>
                </a:r>
                <a:r>
                  <a:rPr lang="pt-BR" altLang="zh-TW" sz="3200" i="1" dirty="0"/>
                  <a:t>n</a:t>
                </a:r>
                <a:r>
                  <a:rPr lang="pt-BR" altLang="zh-TW" sz="3200" dirty="0"/>
                  <a:t>)</a:t>
                </a:r>
                <a:r>
                  <a:rPr lang="pt-BR" altLang="zh-TW" sz="3200" dirty="0" smtClean="0"/>
                  <a:t>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TW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TW" sz="32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200" i="1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20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pt-BR" altLang="zh-TW" sz="3200" i="1" dirty="0" smtClean="0"/>
                          <m:t>T</m:t>
                        </m:r>
                        <m:r>
                          <m:rPr>
                            <m:nor/>
                          </m:rPr>
                          <a:rPr lang="pt-BR" altLang="zh-TW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pt-BR" altLang="zh-TW" sz="3200" i="1" dirty="0" smtClean="0"/>
                          <m:t>i</m:t>
                        </m:r>
                        <m:r>
                          <m:rPr>
                            <m:nor/>
                          </m:rPr>
                          <a:rPr lang="pt-BR" altLang="zh-TW" sz="3200" dirty="0" smtClean="0"/>
                          <m:t>)</m:t>
                        </m:r>
                      </m:e>
                    </m:nary>
                  </m:oMath>
                </a14:m>
                <a:r>
                  <a:rPr lang="pt-BR" altLang="zh-TW" sz="3200" dirty="0" smtClean="0"/>
                  <a:t>+</a:t>
                </a:r>
                <a:r>
                  <a:rPr lang="pt-BR" altLang="zh-TW" sz="3200" i="1" dirty="0" smtClean="0"/>
                  <a:t>cn</a:t>
                </a:r>
              </a:p>
              <a:p>
                <a:pPr marL="0" indent="0">
                  <a:buNone/>
                </a:pPr>
                <a:endParaRPr lang="pt-BR" altLang="zh-TW" sz="3200" i="1" dirty="0"/>
              </a:p>
              <a:p>
                <a:pPr marL="0" indent="0">
                  <a:buNone/>
                </a:pPr>
                <a:r>
                  <a:rPr lang="zh-TW" altLang="en-US" sz="3200" dirty="0" smtClean="0"/>
                  <a:t>假設其時間複雜度小於</a:t>
                </a:r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TW" sz="3200" dirty="0"/>
                  <a:t> </a:t>
                </a:r>
                <a:r>
                  <a:rPr lang="zh-TW" altLang="en-US" sz="3200" dirty="0" smtClean="0"/>
                  <a:t>，選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7249"/>
                <a:ext cx="8596668" cy="3880773"/>
              </a:xfrm>
              <a:blipFill>
                <a:blip r:embed="rId2"/>
                <a:stretch>
                  <a:fillRect l="-1631" t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0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228"/>
                <a:ext cx="10515600" cy="62162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sz="2800" dirty="0" smtClean="0"/>
                  <a:t>目標 </a:t>
                </a:r>
                <a:r>
                  <a:rPr lang="en-US" altLang="zh-TW" sz="2800" dirty="0" smtClean="0"/>
                  <a:t>: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for all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n</a:t>
                </a:r>
                <a:r>
                  <a:rPr lang="en-US" altLang="zh-TW" sz="2800" dirty="0"/>
                  <a:t>≥</a:t>
                </a:r>
                <a:r>
                  <a:rPr lang="en-US" altLang="zh-TW" sz="2800" dirty="0" smtClean="0"/>
                  <a:t>1</a:t>
                </a:r>
                <a:r>
                  <a:rPr lang="zh-TW" altLang="en-US" sz="2800" dirty="0" smtClean="0"/>
                  <a:t>，</a:t>
                </a:r>
                <a:r>
                  <a:rPr lang="en-US" altLang="zh-TW" sz="2800" dirty="0"/>
                  <a:t>T(n)</a:t>
                </a:r>
                <a:r>
                  <a:rPr lang="en-US" altLang="zh-TW" sz="2800" dirty="0" smtClean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T(1)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3.5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/>
                    </m:sSup>
                  </m:oMath>
                </a14:m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n≥2 :</a:t>
                </a:r>
              </a:p>
              <a:p>
                <a:pPr marL="0" indent="0">
                  <a:buNone/>
                </a:pPr>
                <a:r>
                  <a:rPr lang="pt-BR" altLang="zh-TW" sz="2800" dirty="0" smtClean="0"/>
                  <a:t>T</a:t>
                </a:r>
                <a:r>
                  <a:rPr lang="pt-BR" altLang="zh-TW" sz="2800" dirty="0"/>
                  <a:t>(n</a:t>
                </a:r>
                <a:r>
                  <a:rPr lang="pt-BR" altLang="zh-TW" sz="2800" dirty="0" smtClean="0"/>
                  <a:t>)	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TW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pt-BR" altLang="zh-TW" sz="2800" dirty="0" smtClean="0"/>
                          <m:t>T</m:t>
                        </m:r>
                        <m:r>
                          <m:rPr>
                            <m:nor/>
                          </m:rPr>
                          <a:rPr lang="pt-BR" altLang="zh-TW" sz="2800" dirty="0" smtClean="0"/>
                          <m:t>(</m:t>
                        </m:r>
                        <m:r>
                          <m:rPr>
                            <m:nor/>
                          </m:rPr>
                          <a:rPr lang="pt-BR" altLang="zh-TW" sz="2800" dirty="0" smtClean="0"/>
                          <m:t>i</m:t>
                        </m:r>
                        <m:r>
                          <m:rPr>
                            <m:nor/>
                          </m:rPr>
                          <a:rPr lang="pt-BR" altLang="zh-TW" sz="2800" dirty="0" smtClean="0"/>
                          <m:t>)</m:t>
                        </m:r>
                      </m:e>
                    </m:nary>
                  </m:oMath>
                </a14:m>
                <a:r>
                  <a:rPr lang="pt-BR" altLang="zh-TW" sz="2800" dirty="0" smtClean="0"/>
                  <a:t>+cn</a:t>
                </a:r>
              </a:p>
              <a:p>
                <a:pPr marL="0" indent="0">
                  <a:buNone/>
                </a:pPr>
                <a:r>
                  <a:rPr lang="en-US" altLang="zh-TW" sz="2800" dirty="0" smtClean="0"/>
                  <a:t>	</a:t>
                </a:r>
                <a:r>
                  <a:rPr lang="pt-BR" altLang="zh-TW" sz="2800" dirty="0" smtClean="0"/>
                  <a:t>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TW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altLang="zh-TW" sz="2800" dirty="0" smtClean="0"/>
                  <a:t>+cn</a:t>
                </a:r>
              </a:p>
              <a:p>
                <a:pPr marL="0" indent="0">
                  <a:buNone/>
                </a:pPr>
                <a:r>
                  <a:rPr lang="pt-BR" altLang="zh-TW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zh-TW" sz="2800" dirty="0" smtClean="0"/>
                      <m:t>≤ </m:t>
                    </m:r>
                    <m:r>
                      <m:rPr>
                        <m:nor/>
                      </m:rPr>
                      <a:rPr lang="en-US" altLang="zh-TW" sz="2800" dirty="0" smtClean="0"/>
                      <m:t>c</m:t>
                    </m:r>
                    <m:r>
                      <m:rPr>
                        <m:nor/>
                      </m:rPr>
                      <a:rPr lang="en-US" altLang="zh-TW" sz="2800" dirty="0" smtClean="0"/>
                      <m:t>∗(</m:t>
                    </m:r>
                    <m:r>
                      <m:rPr>
                        <m:nor/>
                      </m:rPr>
                      <a:rPr lang="pt-BR" altLang="zh-TW" sz="2800" dirty="0" smtClean="0"/>
                      <m:t>2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TW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800" b="0" i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pt-BR" altLang="zh-TW" sz="2800" dirty="0" smtClean="0"/>
                      <m:t>+</m:t>
                    </m:r>
                    <m:r>
                      <m:rPr>
                        <m:nor/>
                      </m:rPr>
                      <a:rPr lang="pt-BR" altLang="zh-TW" sz="2800" dirty="0" smtClean="0"/>
                      <m:t>n</m:t>
                    </m:r>
                  </m:oMath>
                </a14:m>
                <a:r>
                  <a:rPr lang="pt-BR" altLang="zh-TW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pt-BR" altLang="zh-TW" sz="2800" dirty="0"/>
                  <a:t>	</a:t>
                </a:r>
                <a:r>
                  <a:rPr lang="pt-BR" altLang="zh-TW" sz="2800" dirty="0" smtClean="0"/>
                  <a:t>= c*(2*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3.5∗(</m:t>
                        </m:r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d>
                          <m:dPr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3.5−</m:t>
                            </m:r>
                            <m:r>
                              <a:rPr lang="zh-TW" altLang="en-US" sz="2800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pt-BR" altLang="zh-TW" sz="2800" dirty="0" smtClean="0"/>
                  <a:t> +n)</a:t>
                </a:r>
              </a:p>
              <a:p>
                <a:pPr marL="0" indent="0">
                  <a:buNone/>
                </a:pPr>
                <a:r>
                  <a:rPr lang="pt-BR" altLang="zh-TW" sz="2800" dirty="0"/>
                  <a:t>	</a:t>
                </a:r>
                <a:r>
                  <a:rPr lang="pt-BR" altLang="zh-TW" sz="2800" dirty="0" smtClean="0"/>
                  <a:t>= c*(2*</a:t>
                </a:r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0" smtClean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2800" b="0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−3.5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den>
                    </m:f>
                  </m:oMath>
                </a14:m>
                <a:r>
                  <a:rPr lang="pt-BR" altLang="zh-TW" sz="2800" dirty="0" smtClean="0"/>
                  <a:t> +n)</a:t>
                </a:r>
              </a:p>
              <a:p>
                <a:pPr marL="0" indent="0">
                  <a:buNone/>
                </a:pPr>
                <a:r>
                  <a:rPr lang="pt-BR" altLang="zh-TW" sz="2800" dirty="0"/>
                  <a:t>	</a:t>
                </a:r>
                <a:r>
                  <a:rPr lang="pt-BR" altLang="zh-TW" sz="2800" dirty="0" smtClean="0"/>
                  <a:t>= </a:t>
                </a:r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altLang="zh-TW" sz="2800" dirty="0" smtClean="0"/>
                  <a:t>c*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altLang="zh-TW" sz="2800" dirty="0" smtClean="0"/>
                  <a:t>+c*(-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pt-BR" altLang="zh-TW" sz="2800" dirty="0" smtClean="0"/>
                  <a:t> +n)   </a:t>
                </a:r>
                <a:r>
                  <a:rPr lang="en-US" altLang="zh-TW" sz="2800" dirty="0" smtClean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3.5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pt-BR" altLang="zh-TW" sz="2800" dirty="0" smtClean="0"/>
                  <a:t>	</a:t>
                </a:r>
                <a:r>
                  <a:rPr lang="pt-BR" altLang="zh-TW" dirty="0" smtClean="0"/>
                  <a:t>	</a:t>
                </a:r>
              </a:p>
              <a:p>
                <a:pPr marL="0" indent="0">
                  <a:buNone/>
                </a:pPr>
                <a:r>
                  <a:rPr lang="zh-TW" altLang="en-US" sz="2400" dirty="0" smtClean="0"/>
                  <a:t>由於證明出的結果小於列舉法，</a:t>
                </a:r>
                <a:r>
                  <a:rPr lang="en-US" altLang="zh-TW" sz="2400" dirty="0" smtClean="0"/>
                  <a:t>RECURSIVE-MATRIX-CHAIN</a:t>
                </a:r>
                <a:r>
                  <a:rPr lang="zh-TW" altLang="en-US" sz="2400" dirty="0" smtClean="0"/>
                  <a:t>更有效率</a:t>
                </a:r>
                <a:endParaRPr lang="pt-BR" altLang="zh-TW" sz="2400" dirty="0" smtClean="0"/>
              </a:p>
              <a:p>
                <a:pPr marL="0" indent="0">
                  <a:buNone/>
                </a:pPr>
                <a:endParaRPr lang="pt-BR" altLang="zh-TW" dirty="0" smtClean="0"/>
              </a:p>
              <a:p>
                <a:pPr marL="0" indent="0">
                  <a:buNone/>
                </a:pPr>
                <a:endParaRPr lang="pt-BR" altLang="zh-TW" i="1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228"/>
                <a:ext cx="10515600" cy="6216242"/>
              </a:xfrm>
              <a:blipFill>
                <a:blip r:embed="rId2"/>
                <a:stretch>
                  <a:fillRect l="-1217" t="-16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46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Cambria Math</vt:lpstr>
      <vt:lpstr>Trebuchet MS</vt:lpstr>
      <vt:lpstr>Wingdings 3</vt:lpstr>
      <vt:lpstr>多面向</vt:lpstr>
      <vt:lpstr>HW4 第7題</vt:lpstr>
      <vt:lpstr>PowerPoint 簡報</vt:lpstr>
      <vt:lpstr>列舉法的時間複雜度</vt:lpstr>
      <vt:lpstr>RECURSIVE-MATRIX-CHAIN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第7題</dc:title>
  <dc:creator>Windows 使用者</dc:creator>
  <cp:lastModifiedBy>Windows 使用者</cp:lastModifiedBy>
  <cp:revision>11</cp:revision>
  <dcterms:created xsi:type="dcterms:W3CDTF">2019-04-01T12:23:12Z</dcterms:created>
  <dcterms:modified xsi:type="dcterms:W3CDTF">2019-04-01T14:40:18Z</dcterms:modified>
</cp:coreProperties>
</file>