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Cutting rod with cost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第四組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User\Desktop\大學課業\演算法\cut rod with cost--dynamic1.PNG"/>
          <p:cNvPicPr>
            <a:picLocks noChangeAspect="1" noChangeArrowheads="1"/>
          </p:cNvPicPr>
          <p:nvPr/>
        </p:nvPicPr>
        <p:blipFill>
          <a:blip r:embed="rId2"/>
          <a:srcRect l="884"/>
          <a:stretch>
            <a:fillRect/>
          </a:stretch>
        </p:blipFill>
        <p:spPr bwMode="auto">
          <a:xfrm>
            <a:off x="642910" y="1500174"/>
            <a:ext cx="8012112" cy="3752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User\Desktop\大學課業\演算法\cut rod with cost--dynamic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71612"/>
            <a:ext cx="8991600" cy="4016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Users\User\Desktop\大學課業\演算法\cut rod with cost--dynamic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6835775" cy="2835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PresentationFormat>如螢幕大小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Cutting rod with cost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 rod with cost</dc:title>
  <dc:creator>User</dc:creator>
  <cp:lastModifiedBy>User</cp:lastModifiedBy>
  <cp:revision>2</cp:revision>
  <dcterms:created xsi:type="dcterms:W3CDTF">2019-04-02T02:08:07Z</dcterms:created>
  <dcterms:modified xsi:type="dcterms:W3CDTF">2019-04-02T02:10:27Z</dcterms:modified>
</cp:coreProperties>
</file>