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8"/>
  </p:notesMasterIdLst>
  <p:handoutMasterIdLst>
    <p:handoutMasterId r:id="rId9"/>
  </p:handoutMasterIdLst>
  <p:sldIdLst>
    <p:sldId id="267" r:id="rId5"/>
    <p:sldId id="278" r:id="rId6"/>
    <p:sldId id="273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9" autoAdjust="0"/>
  </p:normalViewPr>
  <p:slideViewPr>
    <p:cSldViewPr>
      <p:cViewPr varScale="1">
        <p:scale>
          <a:sx n="74" d="100"/>
          <a:sy n="74" d="100"/>
        </p:scale>
        <p:origin x="762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2019/3/25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2019/3/25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2019/3/25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8800" dirty="0">
                <a:latin typeface="Salesforce Sans"/>
                <a:sym typeface="Salesforce Sans"/>
              </a:rPr>
              <a:t>HW4-8</a:t>
            </a:r>
            <a:endParaRPr lang="zh-TW" altLang="en-US" sz="8800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Salesforce Sans"/>
                <a:ea typeface="細明體" panose="02020509000000000000" pitchFamily="49" charset="-120"/>
                <a:sym typeface="Salesforce Sans"/>
              </a:rPr>
              <a:t>第</a:t>
            </a:r>
            <a:r>
              <a:rPr lang="en-US" altLang="zh-TW" sz="2400" dirty="0">
                <a:latin typeface="Salesforce Sans"/>
                <a:ea typeface="細明體" panose="02020509000000000000" pitchFamily="49" charset="-120"/>
                <a:sym typeface="Salesforce Sans"/>
              </a:rPr>
              <a:t>10</a:t>
            </a:r>
            <a:r>
              <a:rPr lang="zh-TW" altLang="en-US" sz="2400" dirty="0">
                <a:latin typeface="Salesforce Sans"/>
                <a:ea typeface="細明體" panose="02020509000000000000" pitchFamily="49" charset="-120"/>
                <a:sym typeface="Salesforce Sans"/>
              </a:rPr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ea typeface="細明體" panose="02020509000000000000" pitchFamily="49" charset="-120"/>
                <a:sym typeface="Salesforce Sans"/>
              </a:rPr>
              <a:t>題目</a:t>
            </a:r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(matrix-chain multiplication)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/>
              <a:t>Professor Capulet suggests that an optimal solution to the matrix-chain multiplication problem can be found by always choosing the matrix Ak at which to split the sub-product Ai Ai+1 </a:t>
            </a:r>
            <a:r>
              <a:rPr lang="en-US" altLang="zh-TW" dirty="0" err="1"/>
              <a:t>Aj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by selecting k to minimize the quantity pi-1 pk </a:t>
            </a:r>
            <a:r>
              <a:rPr lang="en-US" altLang="zh-TW" dirty="0" err="1">
                <a:solidFill>
                  <a:srgbClr val="FF0000"/>
                </a:solidFill>
              </a:rPr>
              <a:t>pj</a:t>
            </a:r>
            <a:r>
              <a:rPr lang="en-US" altLang="zh-TW" dirty="0"/>
              <a:t>) before solving the subproblems. </a:t>
            </a:r>
          </a:p>
          <a:p>
            <a:pPr rtl="0"/>
            <a:r>
              <a:rPr lang="en-US" altLang="zh-TW" dirty="0"/>
              <a:t>Find an instance of the matrix-chain multiplication problem for which this greedy approach yields a </a:t>
            </a:r>
            <a:r>
              <a:rPr lang="en-US" altLang="zh-TW" dirty="0">
                <a:solidFill>
                  <a:srgbClr val="FF0000"/>
                </a:solidFill>
              </a:rPr>
              <a:t>suboptimal</a:t>
            </a:r>
            <a:r>
              <a:rPr lang="en-US" altLang="zh-TW" dirty="0"/>
              <a:t> solution.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6D663-0C1D-4B86-A393-11EB89EA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17685-1BE9-4DC6-8D4F-850F8E93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A1 = 5x6, A2 = 6x3, A3 = 3x2</a:t>
            </a:r>
          </a:p>
          <a:p>
            <a:r>
              <a:rPr lang="en-US" altLang="zh-TW" dirty="0"/>
              <a:t>P = {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,6,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p</a:t>
            </a:r>
            <a:r>
              <a:rPr lang="en-US" altLang="zh-TW" sz="1400" dirty="0"/>
              <a:t>0</a:t>
            </a:r>
            <a:r>
              <a:rPr lang="en-US" altLang="zh-TW" dirty="0"/>
              <a:t>pkpj is minimized when k = 2</a:t>
            </a:r>
          </a:p>
          <a:p>
            <a:r>
              <a:rPr lang="en-US" altLang="zh-TW" dirty="0"/>
              <a:t>Ans using Capulet’s method : (A1A2)A3 = 120</a:t>
            </a:r>
          </a:p>
          <a:p>
            <a:r>
              <a:rPr lang="en-US" altLang="zh-TW" dirty="0"/>
              <a:t>Optimal answer : A1(A2A3) = 96</a:t>
            </a:r>
          </a:p>
          <a:p>
            <a:r>
              <a:rPr lang="en-US" altLang="zh-TW" dirty="0"/>
              <a:t>Her approach yields a suboptimal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4873beb7-5857-4685-be1f-d57550cc96c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9958</TotalTime>
  <Words>131</Words>
  <Application>Microsoft Office PowerPoint</Application>
  <PresentationFormat>自訂</PresentationFormat>
  <Paragraphs>15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Salesforce Sans</vt:lpstr>
      <vt:lpstr>細明體</vt:lpstr>
      <vt:lpstr>Arial</vt:lpstr>
      <vt:lpstr>經典書本式 16X9</vt:lpstr>
      <vt:lpstr>HW4-8</vt:lpstr>
      <vt:lpstr>題目(matrix-chain multiplication)</vt:lpstr>
      <vt:lpstr>Sol: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HW4-8</dc:title>
  <dc:creator>Brian Lin</dc:creator>
  <cp:lastModifiedBy>Brian Lin</cp:lastModifiedBy>
  <cp:revision>5</cp:revision>
  <dcterms:created xsi:type="dcterms:W3CDTF">2019-03-25T13:30:58Z</dcterms:created>
  <dcterms:modified xsi:type="dcterms:W3CDTF">2019-04-01T11:29:56Z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