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50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5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4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09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2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1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2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5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4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0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2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6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7C386-6025-416B-85AE-2C80F22FC7C2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86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HW5 problem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第一組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70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46" y="2121380"/>
            <a:ext cx="103060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3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2" y="540012"/>
            <a:ext cx="10835915" cy="5868490"/>
          </a:xfrm>
        </p:spPr>
      </p:pic>
    </p:spTree>
    <p:extLst>
      <p:ext uri="{BB962C8B-B14F-4D97-AF65-F5344CB8AC3E}">
        <p14:creationId xmlns:p14="http://schemas.microsoft.com/office/powerpoint/2010/main" val="235572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9" y="596824"/>
            <a:ext cx="10898550" cy="5804401"/>
          </a:xfrm>
        </p:spPr>
      </p:pic>
    </p:spTree>
    <p:extLst>
      <p:ext uri="{BB962C8B-B14F-4D97-AF65-F5344CB8AC3E}">
        <p14:creationId xmlns:p14="http://schemas.microsoft.com/office/powerpoint/2010/main" val="397948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3469" y="2712374"/>
            <a:ext cx="9601196" cy="1303867"/>
          </a:xfrm>
        </p:spPr>
        <p:txBody>
          <a:bodyPr/>
          <a:lstStyle/>
          <a:p>
            <a:r>
              <a:rPr lang="en-US" altLang="zh-TW" dirty="0" smtClean="0"/>
              <a:t>Thank you~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645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8</Words>
  <Application>Microsoft Office PowerPoint</Application>
  <PresentationFormat>寬螢幕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HW5 problem 1</vt:lpstr>
      <vt:lpstr>PowerPoint 簡報</vt:lpstr>
      <vt:lpstr>PowerPoint 簡報</vt:lpstr>
      <vt:lpstr>PowerPoint 簡報</vt:lpstr>
      <vt:lpstr>Thank you~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user1</cp:lastModifiedBy>
  <cp:revision>3</cp:revision>
  <dcterms:created xsi:type="dcterms:W3CDTF">2019-04-01T11:22:37Z</dcterms:created>
  <dcterms:modified xsi:type="dcterms:W3CDTF">2019-04-01T11:56:33Z</dcterms:modified>
</cp:coreProperties>
</file>