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4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7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0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1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3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1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0A7732-7126-4434-A99D-8661F6E8CC79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C9FC8-A9DF-481E-AF52-409C78D7E74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0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HW5-5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86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54816" y="2952522"/>
            <a:ext cx="3818792" cy="80425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LCS:BADBC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608355"/>
              </p:ext>
            </p:extLst>
          </p:nvPr>
        </p:nvGraphicFramePr>
        <p:xfrm>
          <a:off x="838200" y="738559"/>
          <a:ext cx="6101856" cy="542664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77984">
                  <a:extLst>
                    <a:ext uri="{9D8B030D-6E8A-4147-A177-3AD203B41FA5}">
                      <a16:colId xmlns:a16="http://schemas.microsoft.com/office/drawing/2014/main" val="2106349107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4026238876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4093244319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2623957765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1162894582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2049976255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383617569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2649727137"/>
                    </a:ext>
                  </a:extLst>
                </a:gridCol>
                <a:gridCol w="677984">
                  <a:extLst>
                    <a:ext uri="{9D8B030D-6E8A-4147-A177-3AD203B41FA5}">
                      <a16:colId xmlns:a16="http://schemas.microsoft.com/office/drawing/2014/main" val="538502465"/>
                    </a:ext>
                  </a:extLst>
                </a:gridCol>
              </a:tblGrid>
              <a:tr h="362196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endParaRPr lang="zh-TW" altLang="en-US" sz="2000">
                        <a:effectLst/>
                      </a:endParaRP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2325842001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endParaRPr lang="zh-TW" altLang="en-US" sz="2000" dirty="0">
                        <a:effectLst/>
                      </a:endParaRP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☓ </a:t>
                      </a:r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☓ </a:t>
                      </a:r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☓ </a:t>
                      </a:r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☓ </a:t>
                      </a:r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347169648"/>
                  </a:ext>
                </a:extLst>
              </a:tr>
              <a:tr h="6338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↖ </a:t>
                      </a:r>
                      <a:r>
                        <a:rPr lang="en-US" altLang="zh-TW" sz="2000" dirty="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← </a:t>
                      </a:r>
                      <a:r>
                        <a:rPr lang="en-US" altLang="zh-TW" sz="2000" dirty="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↖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2317533444"/>
                  </a:ext>
                </a:extLst>
              </a:tr>
              <a:tr h="6338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↖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↖ 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← 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801585060"/>
                  </a:ext>
                </a:extLst>
              </a:tr>
              <a:tr h="6338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↖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← </a:t>
                      </a:r>
                      <a:r>
                        <a:rPr lang="en-US" altLang="zh-TW" sz="200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2880431766"/>
                  </a:ext>
                </a:extLst>
              </a:tr>
              <a:tr h="6338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↖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↖ </a:t>
                      </a:r>
                      <a:r>
                        <a:rPr lang="en-US" altLang="zh-TW" sz="2000" dirty="0">
                          <a:effectLst/>
                        </a:rPr>
                        <a:t>4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← </a:t>
                      </a:r>
                      <a:r>
                        <a:rPr lang="en-US" altLang="zh-TW" sz="2000" dirty="0">
                          <a:effectLst/>
                        </a:rPr>
                        <a:t>4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2865919875"/>
                  </a:ext>
                </a:extLst>
              </a:tr>
              <a:tr h="6338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↖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4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↖ </a:t>
                      </a:r>
                      <a:r>
                        <a:rPr lang="en-US" altLang="zh-TW" sz="2000" dirty="0">
                          <a:effectLst/>
                        </a:rPr>
                        <a:t>5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37664361"/>
                  </a:ext>
                </a:extLst>
              </a:tr>
              <a:tr h="6338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↖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↖ </a:t>
                      </a:r>
                      <a:r>
                        <a:rPr lang="en-US" altLang="zh-TW" sz="2000">
                          <a:effectLst/>
                        </a:rPr>
                        <a:t>4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5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2323518594"/>
                  </a:ext>
                </a:extLst>
              </a:tr>
              <a:tr h="6338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☓ </a:t>
                      </a:r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↖ </a:t>
                      </a:r>
                      <a:r>
                        <a:rPr lang="en-US" altLang="zh-TW" sz="2000">
                          <a:effectLst/>
                        </a:rPr>
                        <a:t>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2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↖ </a:t>
                      </a:r>
                      <a:r>
                        <a:rPr lang="en-US" altLang="zh-TW" sz="200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↑ </a:t>
                      </a:r>
                      <a:r>
                        <a:rPr lang="en-US" altLang="zh-TW" sz="200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4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↑ </a:t>
                      </a:r>
                      <a:r>
                        <a:rPr lang="en-US" altLang="zh-TW" sz="2000" dirty="0">
                          <a:effectLst/>
                        </a:rPr>
                        <a:t>5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981846309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 flipV="1">
            <a:off x="6579573" y="4615962"/>
            <a:ext cx="0" cy="124850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 flipV="1">
            <a:off x="4513381" y="2690447"/>
            <a:ext cx="2077915" cy="198999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818789" y="2690447"/>
            <a:ext cx="6945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2420812" y="1389185"/>
            <a:ext cx="1397977" cy="130126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230811" y="4315224"/>
            <a:ext cx="709245" cy="582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521566" y="3685443"/>
            <a:ext cx="709245" cy="582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843093" y="3063602"/>
            <a:ext cx="709245" cy="582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534505" y="2358899"/>
            <a:ext cx="709245" cy="582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825260" y="1763056"/>
            <a:ext cx="709245" cy="582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5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147</Words>
  <Application>Microsoft Office PowerPoint</Application>
  <PresentationFormat>寬螢幕</PresentationFormat>
  <Paragraphs>81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Times New Roman</vt:lpstr>
      <vt:lpstr>Tw Cen MT</vt:lpstr>
      <vt:lpstr>Tw Cen MT Condensed</vt:lpstr>
      <vt:lpstr>Wingdings 3</vt:lpstr>
      <vt:lpstr>積分</vt:lpstr>
      <vt:lpstr>HW5-5</vt:lpstr>
      <vt:lpstr> LCS:BADBC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HW5-5</dc:title>
  <dc:creator>慈軒 林</dc:creator>
  <cp:lastModifiedBy>慈軒 林</cp:lastModifiedBy>
  <cp:revision>2</cp:revision>
  <dcterms:created xsi:type="dcterms:W3CDTF">2019-03-31T10:55:16Z</dcterms:created>
  <dcterms:modified xsi:type="dcterms:W3CDTF">2019-03-31T11:05:01Z</dcterms:modified>
</cp:coreProperties>
</file>