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47" d="100"/>
          <a:sy n="47" d="100"/>
        </p:scale>
        <p:origin x="9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1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9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0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3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9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9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1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1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9E502B-CC4B-433F-A74D-6FC989457611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69AB22C-C438-4556-A999-B6EE4CDC7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69842-D227-4469-A224-15D487B9E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HW5	-</a:t>
            </a:r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80FBF-D91F-4286-BDBD-F5A438467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第七組</a:t>
            </a:r>
          </a:p>
        </p:txBody>
      </p:sp>
    </p:spTree>
    <p:extLst>
      <p:ext uri="{BB962C8B-B14F-4D97-AF65-F5344CB8AC3E}">
        <p14:creationId xmlns:p14="http://schemas.microsoft.com/office/powerpoint/2010/main" val="20423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95A6B-8FF3-4943-8739-E0DCFD89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問題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7AFDCA4-575C-4BE4-8DB6-E6A174EF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3564"/>
            <a:ext cx="9490685" cy="30204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8E4750-C9F7-4709-9603-2832654C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2" y="4193448"/>
            <a:ext cx="5992333" cy="4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DD7EF-6EAC-4A47-AAE5-5D9A0E6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先做</a:t>
            </a:r>
            <a:r>
              <a:rPr lang="en-US" altLang="zh-TW" b="1" dirty="0"/>
              <a:t>LCS</a:t>
            </a:r>
            <a:endParaRPr lang="zh-TW" altLang="en-US" b="1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FD92FA-C9FC-4562-87FB-B89522A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2674"/>
            <a:ext cx="7772400" cy="436952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假設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的長度為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的長度為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，矩陣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c[m+1][n+1]={0}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為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global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from 1 to n</a:t>
            </a:r>
          </a:p>
          <a:p>
            <a:pPr marL="0" indent="0">
              <a:buNone/>
            </a:pPr>
            <a:r>
              <a:rPr lang="en-US" altLang="zh-TW" dirty="0"/>
              <a:t>    for j from 1 to </a:t>
            </a:r>
            <a:r>
              <a:rPr lang="en-US" altLang="zh-TW" dirty="0" smtClean="0"/>
              <a:t>m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if(Xi!=</a:t>
            </a:r>
            <a:r>
              <a:rPr lang="en-US" altLang="zh-TW" dirty="0" err="1" smtClean="0"/>
              <a:t>Yj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    c[j</a:t>
            </a:r>
            <a:r>
              <a:rPr lang="en-US" altLang="zh-TW" dirty="0"/>
              <a:t>][i]=max(c[j-1][i-1],c[j][i-1],c[j-1][</a:t>
            </a:r>
            <a:r>
              <a:rPr lang="en-US" altLang="zh-TW" dirty="0" err="1"/>
              <a:t>i</a:t>
            </a:r>
            <a:r>
              <a:rPr lang="en-US" altLang="zh-TW" dirty="0" smtClean="0"/>
              <a:t>]);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smtClean="0"/>
              <a:t>else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</a:t>
            </a:r>
            <a:r>
              <a:rPr lang="en-US" altLang="zh-TW" dirty="0" smtClean="0"/>
              <a:t>c[j</a:t>
            </a:r>
            <a:r>
              <a:rPr lang="en-US" altLang="zh-TW" dirty="0"/>
              <a:t>][</a:t>
            </a:r>
            <a:r>
              <a:rPr lang="en-US" altLang="zh-TW" dirty="0" err="1"/>
              <a:t>i</a:t>
            </a:r>
            <a:r>
              <a:rPr lang="en-US" altLang="zh-TW" dirty="0" smtClean="0"/>
              <a:t>]=c[j-1][i-1]+1;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51726CD-0506-40D0-9587-30DAC4AFD9A3}"/>
              </a:ext>
            </a:extLst>
          </p:cNvPr>
          <p:cNvGrpSpPr/>
          <p:nvPr/>
        </p:nvGrpSpPr>
        <p:grpSpPr>
          <a:xfrm>
            <a:off x="0" y="0"/>
            <a:ext cx="9144000" cy="796834"/>
            <a:chOff x="0" y="0"/>
            <a:chExt cx="9144000" cy="7968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AE2E16-B60D-4313-A6CB-E64437855394}"/>
                </a:ext>
              </a:extLst>
            </p:cNvPr>
            <p:cNvSpPr/>
            <p:nvPr/>
          </p:nvSpPr>
          <p:spPr>
            <a:xfrm>
              <a:off x="0" y="0"/>
              <a:ext cx="9144000" cy="796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7D29C7F-2104-4C5F-A623-3FA31B6A0C5A}"/>
                </a:ext>
              </a:extLst>
            </p:cNvPr>
            <p:cNvSpPr txBox="1"/>
            <p:nvPr/>
          </p:nvSpPr>
          <p:spPr>
            <a:xfrm>
              <a:off x="470263" y="208746"/>
              <a:ext cx="798793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dirty="0"/>
                <a:t>a. Design an algorithm to find the similarity of X and Y.</a:t>
              </a:r>
              <a:endParaRPr lang="zh-TW" altLang="en-US" sz="2500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14BCD4DB-872A-4C06-8F45-6473A0B4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52" y="3987437"/>
            <a:ext cx="3804148" cy="28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038AA-742C-4AB8-AA99-80E99719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計算哪個路徑</a:t>
            </a:r>
            <a:r>
              <a:rPr lang="en-US" altLang="zh-TW" b="1" dirty="0"/>
              <a:t>similarity</a:t>
            </a:r>
            <a:r>
              <a:rPr lang="zh-TW" altLang="en-US" b="1" dirty="0"/>
              <a:t>最大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DDF3B-2A54-4466-9B6F-A10A16E8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1"/>
            <a:ext cx="8549640" cy="447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cal</a:t>
            </a:r>
            <a:r>
              <a:rPr lang="en-US" altLang="zh-TW" dirty="0"/>
              <a:t>(</a:t>
            </a:r>
            <a:r>
              <a:rPr lang="en-US" altLang="zh-TW" dirty="0" err="1"/>
              <a:t>c,n,m,sum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if(m or n &lt;=0)</a:t>
            </a:r>
          </a:p>
          <a:p>
            <a:pPr marL="0" indent="0">
              <a:buNone/>
            </a:pPr>
            <a:r>
              <a:rPr lang="en-US" altLang="zh-TW" dirty="0"/>
              <a:t>        return sum;</a:t>
            </a:r>
          </a:p>
          <a:p>
            <a:pPr marL="0" indent="0">
              <a:buNone/>
            </a:pPr>
            <a:r>
              <a:rPr lang="en-US" altLang="zh-TW" dirty="0"/>
              <a:t>    if(</a:t>
            </a:r>
            <a:r>
              <a:rPr lang="zh-TW" altLang="en-US" dirty="0"/>
              <a:t>上跟左皆可走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有兩種可能 要補空白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return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max(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(c,n,m-1,sum+F(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B,Ym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)) 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(c,n-1,m,sum+F(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Xn,B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dirty="0"/>
              <a:t>    else if(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上</a:t>
            </a:r>
            <a:r>
              <a:rPr lang="en-US" altLang="zh-TW" dirty="0"/>
              <a:t>or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左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return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(c,n,m-1,sum+F(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B,Ym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)) or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(c,n-1,m,sum+F(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Xn,B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))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有對到 走斜的 不用補空白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return </a:t>
            </a:r>
            <a:r>
              <a:rPr lang="en-US" altLang="zh-TW" dirty="0" err="1"/>
              <a:t>cal</a:t>
            </a:r>
            <a:r>
              <a:rPr lang="en-US" altLang="zh-TW" dirty="0"/>
              <a:t>(c,n-1,m-1,sum+F(</a:t>
            </a:r>
            <a:r>
              <a:rPr lang="en-US" altLang="zh-TW" dirty="0" err="1"/>
              <a:t>Xn,Ym</a:t>
            </a:r>
            <a:r>
              <a:rPr lang="en-US" altLang="zh-TW" dirty="0"/>
              <a:t>));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718B6D0-C042-4BE6-8797-5F4351C133E0}"/>
              </a:ext>
            </a:extLst>
          </p:cNvPr>
          <p:cNvGrpSpPr/>
          <p:nvPr/>
        </p:nvGrpSpPr>
        <p:grpSpPr>
          <a:xfrm>
            <a:off x="0" y="0"/>
            <a:ext cx="9144000" cy="796834"/>
            <a:chOff x="0" y="0"/>
            <a:chExt cx="9144000" cy="7968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E099D4-9CA4-4011-90E9-D456B346DF2F}"/>
                </a:ext>
              </a:extLst>
            </p:cNvPr>
            <p:cNvSpPr/>
            <p:nvPr/>
          </p:nvSpPr>
          <p:spPr>
            <a:xfrm>
              <a:off x="0" y="0"/>
              <a:ext cx="9144000" cy="796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6C595EF-4962-4304-A979-E2197E300676}"/>
                </a:ext>
              </a:extLst>
            </p:cNvPr>
            <p:cNvSpPr txBox="1"/>
            <p:nvPr/>
          </p:nvSpPr>
          <p:spPr>
            <a:xfrm>
              <a:off x="470263" y="208746"/>
              <a:ext cx="798793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500" dirty="0"/>
                <a:t>a. Design an algorithm to find the similarity of X and Y.</a:t>
              </a:r>
              <a:endParaRPr lang="zh-TW" altLang="en-US" sz="2500" dirty="0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F79E9831-EE4B-4916-9539-F4DEF797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610753"/>
            <a:ext cx="3263900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6FA26-CB51-4AF7-80D8-0A5E9579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6709"/>
            <a:ext cx="9144000" cy="5638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cal</a:t>
            </a:r>
            <a:r>
              <a:rPr lang="en-US" altLang="zh-TW" dirty="0"/>
              <a:t>(</a:t>
            </a:r>
            <a:r>
              <a:rPr lang="en-US" altLang="zh-TW" dirty="0" err="1"/>
              <a:t>c,n,m,sum</a:t>
            </a:r>
            <a:r>
              <a:rPr lang="en-US" altLang="zh-TW" dirty="0"/>
              <a:t>){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if(m or n &lt;=0)</a:t>
            </a:r>
          </a:p>
          <a:p>
            <a:pPr marL="0" indent="0">
              <a:buNone/>
            </a:pPr>
            <a:r>
              <a:rPr lang="en-US" altLang="zh-TW" dirty="0"/>
              <a:t>        return sum;</a:t>
            </a:r>
          </a:p>
          <a:p>
            <a:pPr marL="0" indent="0">
              <a:buNone/>
            </a:pPr>
            <a:r>
              <a:rPr lang="en-US" altLang="zh-TW" dirty="0"/>
              <a:t>    if(</a:t>
            </a:r>
            <a:r>
              <a:rPr lang="zh-TW" altLang="en-US" dirty="0"/>
              <a:t>上跟左皆可走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兩種可能 要補空白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int temp=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max(</a:t>
            </a:r>
            <a:r>
              <a:rPr lang="pt-BR" altLang="zh-TW" dirty="0">
                <a:solidFill>
                  <a:schemeClr val="accent1">
                    <a:lumMod val="50000"/>
                  </a:schemeClr>
                </a:solidFill>
              </a:rPr>
              <a:t>cal(c,n,m-1,sum+F(B,Ym)), </a:t>
            </a:r>
            <a:r>
              <a:rPr lang="pt-BR" altLang="zh-TW" dirty="0">
                <a:solidFill>
                  <a:schemeClr val="accent3">
                    <a:lumMod val="75000"/>
                  </a:schemeClr>
                </a:solidFill>
              </a:rPr>
              <a:t>cal(c,n-1,m,sum+F(Xn,B)))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altLang="zh-TW" dirty="0">
                <a:solidFill>
                  <a:schemeClr val="accent1"/>
                </a:solidFill>
              </a:rPr>
              <a:t>);</a:t>
            </a:r>
          </a:p>
          <a:p>
            <a:pPr marL="0" indent="0">
              <a:buNone/>
            </a:pPr>
            <a:r>
              <a:rPr lang="pt-BR" altLang="zh-TW" dirty="0">
                <a:solidFill>
                  <a:schemeClr val="accent1"/>
                </a:solidFill>
              </a:rPr>
              <a:t>        x[i++]=</a:t>
            </a:r>
            <a:r>
              <a:rPr lang="pt-BR" altLang="zh-TW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pt-BR" altLang="zh-TW" dirty="0">
                <a:solidFill>
                  <a:schemeClr val="accent1"/>
                </a:solidFill>
              </a:rPr>
              <a:t>or </a:t>
            </a:r>
            <a:r>
              <a:rPr lang="pt-BR" altLang="zh-TW" dirty="0">
                <a:solidFill>
                  <a:schemeClr val="accent3">
                    <a:lumMod val="75000"/>
                  </a:schemeClr>
                </a:solidFill>
              </a:rPr>
              <a:t>y[j++]=1;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    return temp;</a:t>
            </a:r>
          </a:p>
          <a:p>
            <a:pPr marL="0" indent="0">
              <a:buNone/>
            </a:pPr>
            <a:r>
              <a:rPr lang="en-US" altLang="zh-TW" dirty="0"/>
              <a:t>    else if(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上</a:t>
            </a:r>
            <a:r>
              <a:rPr lang="en-US" altLang="zh-TW" dirty="0"/>
              <a:t>or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左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pt-BR" altLang="zh-TW" dirty="0">
                <a:solidFill>
                  <a:schemeClr val="accent1"/>
                </a:solidFill>
              </a:rPr>
              <a:t>x[i++]=</a:t>
            </a:r>
            <a:r>
              <a:rPr lang="pt-BR" altLang="zh-TW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pt-BR" altLang="zh-TW" dirty="0">
                <a:solidFill>
                  <a:schemeClr val="accent1"/>
                </a:solidFill>
              </a:rPr>
              <a:t> or </a:t>
            </a:r>
            <a:r>
              <a:rPr lang="pt-BR" altLang="zh-TW" dirty="0">
                <a:solidFill>
                  <a:schemeClr val="accent3">
                    <a:lumMod val="75000"/>
                  </a:schemeClr>
                </a:solidFill>
              </a:rPr>
              <a:t>y[j++]=1</a:t>
            </a:r>
            <a:r>
              <a:rPr lang="pt-BR" altLang="zh-TW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pt-BR" altLang="zh-TW" dirty="0">
                <a:solidFill>
                  <a:schemeClr val="accent1"/>
                </a:solidFill>
              </a:rPr>
              <a:t>        </a:t>
            </a:r>
            <a:r>
              <a:rPr lang="en-US" altLang="zh-TW" dirty="0"/>
              <a:t>return 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(c,n,m-1,sum+F(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B,Ym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)) or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cal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(c,n-1,m,sum+F(</a:t>
            </a:r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Xn,B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))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 else </a:t>
            </a: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有對到 走斜的 不用補空白</a:t>
            </a:r>
            <a:endParaRPr lang="en-US" altLang="zh-TW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TW" dirty="0">
                <a:solidFill>
                  <a:schemeClr val="accent1"/>
                </a:solidFill>
              </a:rPr>
              <a:t>x[</a:t>
            </a:r>
            <a:r>
              <a:rPr lang="en-US" altLang="zh-TW" dirty="0" err="1">
                <a:solidFill>
                  <a:schemeClr val="accent1"/>
                </a:solidFill>
              </a:rPr>
              <a:t>i</a:t>
            </a:r>
            <a:r>
              <a:rPr lang="en-US" altLang="zh-TW" dirty="0">
                <a:solidFill>
                  <a:schemeClr val="accent1"/>
                </a:solidFill>
              </a:rPr>
              <a:t>++]=0 &amp;&amp; y[</a:t>
            </a:r>
            <a:r>
              <a:rPr lang="en-US" altLang="zh-TW" dirty="0" err="1">
                <a:solidFill>
                  <a:schemeClr val="accent1"/>
                </a:solidFill>
              </a:rPr>
              <a:t>j++</a:t>
            </a:r>
            <a:r>
              <a:rPr lang="en-US" altLang="zh-TW" dirty="0">
                <a:solidFill>
                  <a:schemeClr val="accent1"/>
                </a:solidFill>
              </a:rPr>
              <a:t>]=0;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return </a:t>
            </a:r>
            <a:r>
              <a:rPr lang="en-US" altLang="zh-TW" dirty="0" err="1"/>
              <a:t>cal</a:t>
            </a:r>
            <a:r>
              <a:rPr lang="en-US" altLang="zh-TW" dirty="0"/>
              <a:t>(c,n-1,m-1,sum+F(</a:t>
            </a:r>
            <a:r>
              <a:rPr lang="en-US" altLang="zh-TW" dirty="0" err="1"/>
              <a:t>Xn,Ym</a:t>
            </a:r>
            <a:r>
              <a:rPr lang="en-US" altLang="zh-TW" dirty="0"/>
              <a:t>));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2AF374-5535-45D2-B2DF-32C6B7203972}"/>
              </a:ext>
            </a:extLst>
          </p:cNvPr>
          <p:cNvSpPr/>
          <p:nvPr/>
        </p:nvSpPr>
        <p:spPr>
          <a:xfrm>
            <a:off x="0" y="0"/>
            <a:ext cx="9144000" cy="1054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EB53A4-05A5-437F-8DAF-A8A7732337CC}"/>
              </a:ext>
            </a:extLst>
          </p:cNvPr>
          <p:cNvSpPr txBox="1"/>
          <p:nvPr/>
        </p:nvSpPr>
        <p:spPr>
          <a:xfrm>
            <a:off x="578031" y="0"/>
            <a:ext cx="7987937" cy="120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b. Design an algorithm to find that describe where the blank characters are inserted to get the similarity.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4458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BA7E-C214-46CB-84FE-7A0BBFB9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054100"/>
            <a:ext cx="9004300" cy="580390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3000" dirty="0"/>
              <a:t>從</a:t>
            </a:r>
            <a:r>
              <a:rPr lang="en-US" altLang="zh-TW" sz="3000" dirty="0" err="1"/>
              <a:t>Xn,Ym,x</a:t>
            </a:r>
            <a:r>
              <a:rPr lang="en-US" altLang="zh-TW" sz="3000" dirty="0"/>
              <a:t>[</a:t>
            </a:r>
            <a:r>
              <a:rPr lang="en-US" altLang="zh-TW" sz="3000" dirty="0" err="1"/>
              <a:t>i</a:t>
            </a:r>
            <a:r>
              <a:rPr lang="en-US" altLang="zh-TW" sz="3000" dirty="0"/>
              <a:t>],y[j]</a:t>
            </a:r>
            <a:r>
              <a:rPr lang="zh-TW" altLang="en-US" sz="3000" dirty="0"/>
              <a:t>開始往回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	-&gt;x[</a:t>
            </a:r>
            <a:r>
              <a:rPr lang="en-US" altLang="zh-TW" sz="3000" dirty="0" err="1"/>
              <a:t>i</a:t>
            </a:r>
            <a:r>
              <a:rPr lang="en-US" altLang="zh-TW" sz="3000" dirty="0"/>
              <a:t>]/y[j]=1</a:t>
            </a:r>
            <a:r>
              <a:rPr lang="zh-TW" altLang="en-US" sz="3000" dirty="0"/>
              <a:t>要補空白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/>
              <a:t>	-&gt;x[</a:t>
            </a:r>
            <a:r>
              <a:rPr lang="en-US" altLang="zh-TW" sz="3000" dirty="0" err="1"/>
              <a:t>i</a:t>
            </a:r>
            <a:r>
              <a:rPr lang="en-US" altLang="zh-TW" sz="3000" dirty="0"/>
              <a:t>]/y[j]=0</a:t>
            </a:r>
            <a:r>
              <a:rPr lang="zh-TW" altLang="en-US" sz="3000" dirty="0"/>
              <a:t>就不用補</a:t>
            </a:r>
            <a:endParaRPr lang="en-US" altLang="zh-TW" sz="30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929CB-02F3-4F30-894D-53D39DF7EDED}"/>
              </a:ext>
            </a:extLst>
          </p:cNvPr>
          <p:cNvSpPr/>
          <p:nvPr/>
        </p:nvSpPr>
        <p:spPr>
          <a:xfrm>
            <a:off x="0" y="0"/>
            <a:ext cx="9144000" cy="1054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8E4E4A-E4E3-45B1-A9A8-50737950417C}"/>
              </a:ext>
            </a:extLst>
          </p:cNvPr>
          <p:cNvSpPr txBox="1"/>
          <p:nvPr/>
        </p:nvSpPr>
        <p:spPr>
          <a:xfrm>
            <a:off x="578031" y="0"/>
            <a:ext cx="7987937" cy="120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b. Design an algorithm to find that describe where the blank characters are inserted to get the similarity.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5573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158</TotalTime>
  <Words>334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Rockwell</vt:lpstr>
      <vt:lpstr>Rockwell Condensed</vt:lpstr>
      <vt:lpstr>Wingdings</vt:lpstr>
      <vt:lpstr>木刻字型</vt:lpstr>
      <vt:lpstr>HW5 -第7題</vt:lpstr>
      <vt:lpstr>問題</vt:lpstr>
      <vt:lpstr>先做LCS</vt:lpstr>
      <vt:lpstr>計算哪個路徑similarity最大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HW5 -第7題</dc:title>
  <dc:creator>惠淳 廖</dc:creator>
  <cp:lastModifiedBy>惠淳 廖</cp:lastModifiedBy>
  <cp:revision>15</cp:revision>
  <dcterms:created xsi:type="dcterms:W3CDTF">2019-04-01T13:32:17Z</dcterms:created>
  <dcterms:modified xsi:type="dcterms:W3CDTF">2019-04-03T04:38:46Z</dcterms:modified>
</cp:coreProperties>
</file>