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6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7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4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9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4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5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6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6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6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77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3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1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第一</a:t>
            </a:r>
            <a:r>
              <a:rPr lang="zh-TW" altLang="en-US" dirty="0"/>
              <a:t>組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V. Pan has discovered a way of multiplying </a:t>
            </a:r>
            <a:r>
              <a:rPr lang="en-US" altLang="zh-TW" dirty="0" smtClean="0"/>
              <a:t>68 X 68 </a:t>
            </a:r>
            <a:r>
              <a:rPr lang="en-US" altLang="zh-TW" dirty="0"/>
              <a:t>matrices using 132,464 multiplications, a way of multiplying </a:t>
            </a:r>
            <a:r>
              <a:rPr lang="en-US" altLang="zh-TW" dirty="0" smtClean="0"/>
              <a:t>70 X 70 </a:t>
            </a:r>
            <a:r>
              <a:rPr lang="en-US" altLang="zh-TW" dirty="0"/>
              <a:t>matrices using 143,640 multiplications, and a way of multiplying </a:t>
            </a:r>
            <a:r>
              <a:rPr lang="en-US" altLang="zh-TW" dirty="0" smtClean="0"/>
              <a:t>72 X 72 </a:t>
            </a:r>
            <a:r>
              <a:rPr lang="en-US" altLang="zh-TW" dirty="0"/>
              <a:t>matrices using 155,424 multiplications. Which method yields the best asymptotic running time when used in a divide-and- conquer matrix-multiplication algorithm? How does it compare to Strassen’s algorithm?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47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4194" y="551309"/>
            <a:ext cx="9601196" cy="1303867"/>
          </a:xfrm>
        </p:spPr>
        <p:txBody>
          <a:bodyPr/>
          <a:lstStyle/>
          <a:p>
            <a:r>
              <a:rPr lang="en-US" altLang="zh-TW" dirty="0" err="1" smtClean="0"/>
              <a:t>Slove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26" name="Picture 2" descr="https://scontent-hkg3-2.xx.fbcdn.net/v/t1.15752-9/s2048x2048/53083460_1019579644914847_6063928952148197376_n.png?_nc_cat=109&amp;_nc_ht=scontent-hkg3-2.xx&amp;oh=e7ff3ccd6bf19f00b67e9e6385156db9&amp;oe=5D1A630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194" y="1609521"/>
            <a:ext cx="9872210" cy="431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12987" y="2793348"/>
            <a:ext cx="9601196" cy="2007252"/>
          </a:xfrm>
        </p:spPr>
        <p:txBody>
          <a:bodyPr/>
          <a:lstStyle/>
          <a:p>
            <a:r>
              <a:rPr lang="en-US" altLang="zh-TW" dirty="0" smtClean="0"/>
              <a:t>Thanks~~~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703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75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第一組</vt:lpstr>
      <vt:lpstr>Question 7</vt:lpstr>
      <vt:lpstr>Slove:</vt:lpstr>
      <vt:lpstr>Thanks~~~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皓鈞 張</cp:lastModifiedBy>
  <cp:revision>1</cp:revision>
  <dcterms:created xsi:type="dcterms:W3CDTF">2019-03-18T14:38:27Z</dcterms:created>
  <dcterms:modified xsi:type="dcterms:W3CDTF">2019-03-18T14:43:46Z</dcterms:modified>
</cp:coreProperties>
</file>