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70" r:id="rId4"/>
    <p:sldId id="269" r:id="rId5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9911" autoAdjust="0"/>
  </p:normalViewPr>
  <p:slideViewPr>
    <p:cSldViewPr snapToGrid="0">
      <p:cViewPr varScale="1">
        <p:scale>
          <a:sx n="93" d="100"/>
          <a:sy n="93" d="100"/>
        </p:scale>
        <p:origin x="106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6AFA9A-7D3E-42CC-927E-F23DCCD6D484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2019年3月18日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311F18-D970-4D7B-B098-1E7546817641}" type="datetime2">
              <a:rPr lang="zh-TW" altLang="en-US" smtClean="0"/>
              <a:pPr/>
              <a:t>2019年3月18日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2674CE4-FBD8-4481-AEFB-CA53E599A74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 smtClean="0"/>
              <a:t>簡報可讓觀眾獲得的好處：如果成人學習者了解課程主題的學習方式和重要性，可提升他們的學習動機。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 smtClean="0"/>
              <a:t>簡報者對於此主題的專業程度：概述您在這個領域獲得的認證，或說明為何參與者必須聽信於您。</a:t>
            </a:r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150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17" name="頁尾預留位置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8" name="日期預留位置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D680CC22-4E9F-4C64-95EA-15180CEA148A}" type="datetime2">
              <a:rPr lang="zh-TW" altLang="en-US" smtClean="0"/>
              <a:t>2019年3月18日</a:t>
            </a:fld>
            <a:endParaRPr lang="zh-TW" altLang="en-US" dirty="0"/>
          </a:p>
        </p:txBody>
      </p:sp>
      <p:sp>
        <p:nvSpPr>
          <p:cNvPr id="29" name="投影片編號預留位置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FB655-E279-4DE7-AFF4-4A3FE36E3A57}" type="datetime2">
              <a:rPr lang="zh-TW" altLang="en-US" smtClean="0"/>
              <a:t>2019年3月18日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TW" altLang="en-US" dirty="0" smtClean="0"/>
              <a:t>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TW" altLang="en-US" dirty="0"/>
              <a:t>按一下以編輯母片文字樣式</a:t>
            </a:r>
          </a:p>
          <a:p>
            <a:pPr lvl="1" rtl="0" eaLnBrk="1" latinLnBrk="0" hangingPunct="1"/>
            <a:r>
              <a:rPr lang="zh-TW" altLang="en-US" dirty="0"/>
              <a:t>第二層</a:t>
            </a:r>
          </a:p>
          <a:p>
            <a:pPr lvl="2" rtl="0" eaLnBrk="1" latinLnBrk="0" hangingPunct="1"/>
            <a:r>
              <a:rPr lang="zh-TW" altLang="en-US" dirty="0"/>
              <a:t>第三層</a:t>
            </a:r>
          </a:p>
          <a:p>
            <a:pPr lvl="3" rtl="0" eaLnBrk="1" latinLnBrk="0" hangingPunct="1"/>
            <a:r>
              <a:rPr lang="zh-TW" altLang="en-US" dirty="0"/>
              <a:t>第四層</a:t>
            </a:r>
          </a:p>
          <a:p>
            <a:pPr lvl="4" rtl="0" eaLnBrk="1" latinLnBrk="0" hangingPunct="1"/>
            <a:r>
              <a:rPr lang="zh-TW" altLang="en-US" dirty="0"/>
              <a:t>第五</a:t>
            </a:r>
            <a:r>
              <a:rPr lang="zh-TW" altLang="en-US" dirty="0" smtClean="0"/>
              <a:t>層</a:t>
            </a:r>
            <a:r>
              <a:rPr lang="en-US" altLang="zh-TW" dirty="0" smtClean="0"/>
              <a:t>a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7E4AE4-EFA9-4FD9-A229-004A31E547D5}" type="datetime2">
              <a:rPr lang="zh-TW" altLang="en-US" smtClean="0"/>
              <a:t>2019年3月18日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44B7CC-4AA8-43B8-AE83-02691DCDABC3}" type="datetime2">
              <a:rPr lang="zh-TW" altLang="en-US" smtClean="0"/>
              <a:t>2019年3月18日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572BCF-2FF2-4C6E-B5A8-E6DE1AF4B961}" type="datetime2">
              <a:rPr lang="zh-TW" altLang="en-US" smtClean="0"/>
              <a:t>2019年3月18日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4FBF5-CDC6-4057-A311-5C521C8F5DB8}" type="datetime2">
              <a:rPr lang="zh-TW" altLang="en-US" smtClean="0"/>
              <a:t>2019年3月18日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28" name="頁尾預留位置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6" name="日期預留位置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3E8C17-4C3B-4AED-BB36-C741E1DC4CDE}" type="datetime2">
              <a:rPr lang="zh-TW" altLang="en-US" smtClean="0"/>
              <a:t>2019年3月18日</a:t>
            </a:fld>
            <a:endParaRPr lang="zh-TW" altLang="en-US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A274F4D4-41C4-43DF-B10D-F70E9B50FCC2}" type="datetime2">
              <a:rPr lang="zh-TW" altLang="en-US" smtClean="0"/>
              <a:t>2019年3月18日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0D8C69-8E88-4B86-8CF3-2D8ABB71F89F}" type="datetime2">
              <a:rPr lang="zh-TW" altLang="en-US" smtClean="0"/>
              <a:t>2019年3月18日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zh-TW" altLang="en-US" dirty="0" smtClean="0"/>
              <a:t>編輯母片標題樣式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A7139-9615-44C0-8E48-7B3A81ED52C4}" type="datetime2">
              <a:rPr lang="zh-TW" altLang="en-US" smtClean="0"/>
              <a:t>2019年3月18日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eaVert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70A3B-5055-4ACA-8D9E-69847E896869}" type="datetime2">
              <a:rPr lang="zh-TW" altLang="en-US" smtClean="0"/>
              <a:t>2019年3月18日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標題預留位置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3" name="文字預留位置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TW" altLang="en-US" dirty="0" smtClean="0"/>
              <a:t>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14" name="日期預留位置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2233221-9E5A-44E3-8D2A-51D4D9EBD76D}" type="datetime2">
              <a:rPr lang="zh-TW" altLang="en-US" smtClean="0"/>
              <a:pPr/>
              <a:t>2019年3月18日</a:t>
            </a:fld>
            <a:endParaRPr lang="zh-TW" altLang="en-US" dirty="0"/>
          </a:p>
        </p:txBody>
      </p:sp>
      <p:sp>
        <p:nvSpPr>
          <p:cNvPr id="23" name="投影片編號預留位置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演算法作業  </a:t>
            </a:r>
            <a:r>
              <a: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zh-TW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3 - 1</a:t>
            </a:r>
            <a:endParaRPr lang="zh-TW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0728" y="4549162"/>
            <a:ext cx="6604000" cy="175260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第五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組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2128" y="589788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題目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29450" t="41134" r="24003" b="40630"/>
          <a:stretch/>
        </p:blipFill>
        <p:spPr>
          <a:xfrm>
            <a:off x="129702" y="1441375"/>
            <a:ext cx="11237652" cy="24765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26407" t="37689" r="20801" b="30159"/>
          <a:stretch/>
        </p:blipFill>
        <p:spPr>
          <a:xfrm>
            <a:off x="262128" y="3629178"/>
            <a:ext cx="11639114" cy="33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解法概念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4"/>
          <p:cNvPicPr>
            <a:picLocks noChangeAspect="1"/>
          </p:cNvPicPr>
          <p:nvPr/>
        </p:nvPicPr>
        <p:blipFill rotWithShape="1">
          <a:blip r:embed="rId2"/>
          <a:srcRect l="26407" t="37689" r="20801" b="30159"/>
          <a:stretch/>
        </p:blipFill>
        <p:spPr>
          <a:xfrm>
            <a:off x="-1429123" y="2638370"/>
            <a:ext cx="14210450" cy="41483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4931" y="1961936"/>
            <a:ext cx="58081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int</a:t>
            </a:r>
            <a:r>
              <a:rPr lang="en-US" altLang="zh-TW" sz="4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altLang="zh-TW" sz="4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max</a:t>
            </a:r>
            <a:r>
              <a:rPr lang="en-GB" altLang="zh-TW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GB" altLang="zh-TW" sz="4000" dirty="0">
                <a:solidFill>
                  <a:srgbClr val="000000"/>
                </a:solidFill>
                <a:highlight>
                  <a:srgbClr val="FFFFFF"/>
                </a:highlight>
              </a:rPr>
              <a:t> min</a:t>
            </a:r>
            <a:r>
              <a:rPr lang="en-GB" altLang="zh-TW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GB" altLang="zh-TW" sz="4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altLang="zh-TW" sz="4000" dirty="0" err="1">
                <a:solidFill>
                  <a:srgbClr val="000000"/>
                </a:solidFill>
                <a:highlight>
                  <a:srgbClr val="FFFFFF"/>
                </a:highlight>
              </a:rPr>
              <a:t>max_r</a:t>
            </a:r>
            <a:r>
              <a:rPr lang="en-GB" altLang="zh-TW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GB" altLang="zh-TW" sz="4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altLang="zh-TW" sz="4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min_r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867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4696" y="310896"/>
            <a:ext cx="10972800" cy="1066800"/>
          </a:xfrm>
        </p:spPr>
        <p:txBody>
          <a:bodyPr rtlCol="0"/>
          <a:lstStyle/>
          <a:p>
            <a:r>
              <a:rPr lang="en-US" altLang="zh-TW" dirty="0" smtClean="0"/>
              <a:t>Pseudocode(Python</a:t>
            </a:r>
            <a:r>
              <a:rPr lang="zh-TW" altLang="en-US" dirty="0"/>
              <a:t>實</a:t>
            </a:r>
            <a:r>
              <a:rPr lang="zh-TW" altLang="en-US" dirty="0" smtClean="0"/>
              <a:t>作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239708"/>
            <a:ext cx="993903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TW" sz="32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altLang="zh-TW" sz="3200" dirty="0">
                <a:solidFill>
                  <a:srgbClr val="FF00FF"/>
                </a:solidFill>
                <a:highlight>
                  <a:srgbClr val="FFFFFF"/>
                </a:highlight>
              </a:rPr>
              <a:t>stock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GB" altLang="zh-TW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	max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min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altLang="zh-TW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max_r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altLang="zh-TW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min_r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altLang="zh-TW" sz="3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altLang="zh-TW" sz="3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GB" altLang="zh-TW" sz="3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GB" altLang="zh-TW" sz="3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en-GB" altLang="zh-TW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TW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range</a:t>
            </a:r>
            <a:r>
              <a:rPr lang="en-US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)):</a:t>
            </a:r>
            <a:endParaRPr lang="en-US" altLang="zh-TW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GB" altLang="zh-TW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GB" altLang="zh-TW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max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max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GB" altLang="zh-TW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endParaRPr lang="en-GB" altLang="zh-TW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GB" altLang="zh-TW" sz="32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elif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GB" altLang="zh-TW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min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endParaRPr lang="en-GB" altLang="zh-TW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pt-BR" altLang="zh-TW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pt-BR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pt-BR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max</a:t>
            </a:r>
            <a:r>
              <a:rPr lang="pt-BR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]-</a:t>
            </a:r>
            <a:r>
              <a:rPr lang="pt-BR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pt-BR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min</a:t>
            </a:r>
            <a:r>
              <a:rPr lang="pt-BR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pt-BR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pt-BR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pt-BR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max_r</a:t>
            </a:r>
            <a:r>
              <a:rPr lang="pt-BR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]-</a:t>
            </a:r>
            <a:r>
              <a:rPr lang="pt-BR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pt-BR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min_r</a:t>
            </a:r>
            <a:r>
              <a:rPr lang="pt-BR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pt-BR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max_r</a:t>
            </a:r>
            <a:r>
              <a:rPr lang="pt-BR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min_r</a:t>
            </a:r>
            <a:r>
              <a:rPr lang="pt-BR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max</a:t>
            </a:r>
            <a:r>
              <a:rPr lang="pt-BR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min</a:t>
            </a:r>
          </a:p>
          <a:p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			max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min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GB" altLang="zh-TW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endParaRPr lang="en-GB" altLang="zh-TW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GB" altLang="zh-TW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max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]-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min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GB" altLang="zh-TW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max_r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]-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GB" altLang="zh-TW" sz="3200" dirty="0" err="1">
                <a:solidFill>
                  <a:srgbClr val="000000"/>
                </a:solidFill>
                <a:highlight>
                  <a:srgbClr val="FFFFFF"/>
                </a:highlight>
              </a:rPr>
              <a:t>min_r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altLang="zh-TW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max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]-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min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max</a:t>
            </a:r>
            <a:r>
              <a:rPr lang="en-GB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GB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min</a:t>
            </a:r>
          </a:p>
          <a:p>
            <a:r>
              <a:rPr lang="pt-BR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altLang="zh-TW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pt-BR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altLang="zh-TW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min_r</a:t>
            </a:r>
            <a:r>
              <a:rPr lang="pt-BR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max_r</a:t>
            </a:r>
            <a:r>
              <a:rPr lang="pt-BR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pt-BR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max_r</a:t>
            </a:r>
            <a:r>
              <a:rPr lang="pt-BR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]-</a:t>
            </a:r>
            <a:r>
              <a:rPr lang="pt-BR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pt-BR" altLang="zh-TW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altLang="zh-TW" sz="3200" dirty="0">
                <a:solidFill>
                  <a:srgbClr val="000000"/>
                </a:solidFill>
                <a:highlight>
                  <a:srgbClr val="FFFFFF"/>
                </a:highlight>
              </a:rPr>
              <a:t>min_r</a:t>
            </a:r>
            <a:r>
              <a:rPr lang="pt-BR" altLang="zh-TW" sz="3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pt-BR" altLang="zh-TW" sz="32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訓練課程簡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615_TF03460604.potx" id="{459C345E-EC57-4CE6-8378-CD5A0E02B40D}" vid="{75388508-C140-4AE9-B3F8-1A15F21DF63F}"/>
    </a:ext>
  </a:extLst>
</a:theme>
</file>

<file path=ppt/theme/theme2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訓練課程簡報</Template>
  <TotalTime>53</TotalTime>
  <Words>125</Words>
  <Application>Microsoft Office PowerPoint</Application>
  <PresentationFormat>Widescreen</PresentationFormat>
  <Paragraphs>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Microsoft JhengHei UI</vt:lpstr>
      <vt:lpstr>新細明體</vt:lpstr>
      <vt:lpstr>Arial</vt:lpstr>
      <vt:lpstr>Calibri</vt:lpstr>
      <vt:lpstr>Georgia</vt:lpstr>
      <vt:lpstr>Wingdings 2</vt:lpstr>
      <vt:lpstr>訓練課程簡報</vt:lpstr>
      <vt:lpstr>演算法作業  # 3 - 1</vt:lpstr>
      <vt:lpstr>題目</vt:lpstr>
      <vt:lpstr>解法概念</vt:lpstr>
      <vt:lpstr>Pseudocode(Python實作)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演算法作業  # 3 - 1</dc:title>
  <dc:creator>yotzlin98@gmail.com</dc:creator>
  <cp:lastModifiedBy>張俊堉 (103801022)</cp:lastModifiedBy>
  <cp:revision>9</cp:revision>
  <dcterms:created xsi:type="dcterms:W3CDTF">2019-03-18T14:41:41Z</dcterms:created>
  <dcterms:modified xsi:type="dcterms:W3CDTF">2019-03-18T15:39:30Z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