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F1F257-35E9-4CBC-B7EA-39C07E3BF43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7250C10-8844-4E26-ACC2-3509804E0B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第</a:t>
            </a:r>
            <a:r>
              <a:rPr lang="en-US" altLang="zh-TW" sz="7200" dirty="0" smtClean="0"/>
              <a:t>10</a:t>
            </a:r>
            <a:r>
              <a:rPr lang="zh-TW" altLang="en-US" sz="7200" dirty="0" smtClean="0"/>
              <a:t>組</a:t>
            </a:r>
            <a:endParaRPr lang="zh-TW" altLang="en-US" sz="72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/>
              <a:t>Homework 3-</a:t>
            </a:r>
            <a:r>
              <a:rPr lang="zh-TW" altLang="en-US" sz="8000" dirty="0" smtClean="0"/>
              <a:t>第</a:t>
            </a:r>
            <a:r>
              <a:rPr lang="en-US" altLang="zh-TW" sz="8000" dirty="0" smtClean="0"/>
              <a:t>6</a:t>
            </a:r>
            <a:r>
              <a:rPr lang="zh-TW" altLang="en-US" sz="8000" dirty="0" smtClean="0"/>
              <a:t>題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413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89289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40552" y="1268760"/>
            <a:ext cx="77724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dirty="0" smtClean="0"/>
              <a:t>From the </a:t>
            </a:r>
            <a:r>
              <a:rPr lang="en-US" altLang="zh-TW" sz="3600" dirty="0" err="1" smtClean="0"/>
              <a:t>question,we</a:t>
            </a:r>
            <a:r>
              <a:rPr lang="en-US" altLang="zh-TW" sz="3600" dirty="0" smtClean="0"/>
              <a:t> can assume</a:t>
            </a:r>
          </a:p>
          <a:p>
            <a:pPr marL="0" indent="0">
              <a:buNone/>
            </a:pPr>
            <a:r>
              <a:rPr lang="en-US" altLang="zh-TW" sz="3600" dirty="0" smtClean="0"/>
              <a:t>   T(n</a:t>
            </a:r>
            <a:r>
              <a:rPr lang="en-US" altLang="zh-TW" sz="3600" dirty="0"/>
              <a:t>)=</a:t>
            </a:r>
            <a:r>
              <a:rPr lang="en-US" altLang="zh-TW" sz="3600" dirty="0" err="1"/>
              <a:t>kT</a:t>
            </a:r>
            <a:r>
              <a:rPr lang="en-US" altLang="zh-TW" sz="3600" dirty="0"/>
              <a:t>(n/3)+ɵ(n</a:t>
            </a:r>
            <a:r>
              <a:rPr lang="en-US" altLang="zh-TW" sz="3600" baseline="30000" dirty="0"/>
              <a:t>2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 smtClean="0"/>
              <a:t>   where T(n) is less than </a:t>
            </a:r>
            <a:r>
              <a:rPr lang="en-US" altLang="zh-TW" sz="3600" dirty="0" smtClean="0"/>
              <a:t>n</a:t>
            </a:r>
            <a:r>
              <a:rPr lang="en-US" altLang="zh-TW" sz="3600" baseline="30000" dirty="0" smtClean="0"/>
              <a:t>lg7</a:t>
            </a:r>
            <a:endParaRPr lang="en-US" altLang="zh-TW" sz="3600" dirty="0" smtClean="0"/>
          </a:p>
          <a:p>
            <a:r>
              <a:rPr lang="en-US" altLang="zh-TW" sz="3600" dirty="0" smtClean="0"/>
              <a:t>By master </a:t>
            </a:r>
            <a:r>
              <a:rPr lang="en-US" altLang="zh-TW" sz="3600" dirty="0" err="1" smtClean="0"/>
              <a:t>theorem,we</a:t>
            </a:r>
            <a:r>
              <a:rPr lang="en-US" altLang="zh-TW" sz="3600" dirty="0" smtClean="0"/>
              <a:t> get</a:t>
            </a:r>
          </a:p>
          <a:p>
            <a:pPr marL="0" indent="0">
              <a:buNone/>
            </a:pPr>
            <a:r>
              <a:rPr lang="en-US" altLang="zh-TW" sz="4000" dirty="0"/>
              <a:t>n</a:t>
            </a:r>
            <a:r>
              <a:rPr lang="en-US" altLang="zh-TW" sz="4000" dirty="0" smtClean="0"/>
              <a:t>^(log</a:t>
            </a:r>
            <a:r>
              <a:rPr lang="en-US" altLang="zh-TW" sz="4000" baseline="-25000" dirty="0" smtClean="0"/>
              <a:t>3</a:t>
            </a:r>
            <a:r>
              <a:rPr lang="en-US" altLang="zh-TW" sz="4000" dirty="0" smtClean="0"/>
              <a:t>k</a:t>
            </a:r>
            <a:r>
              <a:rPr lang="en-US" altLang="zh-TW" sz="4000" dirty="0" smtClean="0"/>
              <a:t>)&lt;n</a:t>
            </a:r>
            <a:r>
              <a:rPr lang="en-US" altLang="zh-TW" sz="4000" baseline="30000" dirty="0" smtClean="0"/>
              <a:t>lg7</a:t>
            </a:r>
            <a:endParaRPr lang="en-US" altLang="zh-TW" sz="4000" baseline="30000" dirty="0" smtClean="0"/>
          </a:p>
          <a:p>
            <a:pPr marL="0" indent="0">
              <a:buNone/>
            </a:pPr>
            <a:r>
              <a:rPr lang="en-US" altLang="zh-TW" sz="4000" dirty="0" smtClean="0"/>
              <a:t>=&gt; </a:t>
            </a:r>
            <a:r>
              <a:rPr lang="en-US" altLang="zh-TW" sz="4000" dirty="0" smtClean="0"/>
              <a:t>log</a:t>
            </a:r>
            <a:r>
              <a:rPr lang="en-US" altLang="zh-TW" sz="4000" baseline="-25000" dirty="0" smtClean="0"/>
              <a:t>3</a:t>
            </a:r>
            <a:r>
              <a:rPr lang="en-US" altLang="zh-TW" sz="4000" dirty="0" smtClean="0"/>
              <a:t>k&lt;log</a:t>
            </a:r>
            <a:r>
              <a:rPr lang="en-US" altLang="zh-TW" sz="4000" baseline="-25000" dirty="0" smtClean="0"/>
              <a:t>2</a:t>
            </a:r>
            <a:r>
              <a:rPr lang="en-US" altLang="zh-TW" sz="4000" dirty="0" smtClean="0"/>
              <a:t>7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=&gt; </a:t>
            </a:r>
            <a:r>
              <a:rPr lang="en-US" altLang="zh-TW" sz="4000" dirty="0" smtClean="0"/>
              <a:t>k&lt;3</a:t>
            </a:r>
            <a:r>
              <a:rPr lang="en-US" altLang="zh-TW" sz="4000" baseline="30000" dirty="0" smtClean="0"/>
              <a:t>lg7</a:t>
            </a:r>
            <a:endParaRPr lang="en-US" altLang="zh-TW" sz="4000" baseline="30000" dirty="0" smtClean="0"/>
          </a:p>
          <a:p>
            <a:pPr marL="0" indent="0">
              <a:buNone/>
            </a:pPr>
            <a:r>
              <a:rPr lang="en-US" altLang="zh-TW" sz="4000" dirty="0" smtClean="0"/>
              <a:t>=&gt; </a:t>
            </a:r>
            <a:r>
              <a:rPr lang="en-US" altLang="zh-TW" sz="4000" dirty="0" smtClean="0"/>
              <a:t>k&lt;3</a:t>
            </a:r>
            <a:r>
              <a:rPr lang="en-US" altLang="zh-TW" sz="4000" baseline="30000" dirty="0" smtClean="0"/>
              <a:t>2.8076</a:t>
            </a:r>
            <a:r>
              <a:rPr lang="en-US" altLang="zh-TW" sz="4000" baseline="30000" dirty="0" smtClean="0"/>
              <a:t>~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 smtClean="0"/>
              <a:t>=&gt; </a:t>
            </a:r>
            <a:r>
              <a:rPr lang="en-US" altLang="zh-TW" sz="4000" dirty="0" smtClean="0"/>
              <a:t>k&lt;21</a:t>
            </a:r>
            <a:r>
              <a:rPr lang="en-US" altLang="zh-TW" sz="4000" dirty="0" smtClean="0"/>
              <a:t>.~</a:t>
            </a:r>
          </a:p>
          <a:p>
            <a:pPr marL="0" indent="0">
              <a:buNone/>
            </a:pPr>
            <a:r>
              <a:rPr lang="en-US" altLang="zh-TW" sz="4000" dirty="0" smtClean="0"/>
              <a:t>=&gt; k=21</a:t>
            </a:r>
          </a:p>
          <a:p>
            <a:pPr marL="0" indent="0">
              <a:buNone/>
            </a:pPr>
            <a:r>
              <a:rPr lang="en-US" altLang="zh-TW" sz="4000" dirty="0" smtClean="0"/>
              <a:t>T(n</a:t>
            </a:r>
            <a:r>
              <a:rPr lang="en-US" altLang="zh-TW" sz="4000" dirty="0"/>
              <a:t>)=</a:t>
            </a:r>
            <a:r>
              <a:rPr lang="en-US" altLang="zh-TW" sz="4000" dirty="0" smtClean="0"/>
              <a:t>ɵ(n^(log</a:t>
            </a:r>
            <a:r>
              <a:rPr lang="en-US" altLang="zh-TW" sz="4000" baseline="-25000" dirty="0" smtClean="0"/>
              <a:t>3</a:t>
            </a:r>
            <a:r>
              <a:rPr lang="en-US" altLang="zh-TW" sz="4000" dirty="0" smtClean="0"/>
              <a:t>21))=ɵ(n</a:t>
            </a:r>
            <a:r>
              <a:rPr lang="en-US" altLang="zh-TW" sz="4000" baseline="30000" dirty="0" smtClean="0"/>
              <a:t>2.7713~</a:t>
            </a:r>
            <a:r>
              <a:rPr lang="en-US" altLang="zh-TW" sz="4000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endParaRPr lang="en-US" altLang="zh-TW" dirty="0" smtClean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449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916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 smtClean="0"/>
              <a:t>Thank you for your listening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530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</TotalTime>
  <Words>64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公正</vt:lpstr>
      <vt:lpstr>Homework 3-第6題</vt:lpstr>
      <vt:lpstr>Question</vt:lpstr>
      <vt:lpstr>PowerPoint 簡報</vt:lpstr>
      <vt:lpstr>Thank you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3-第6題</dc:title>
  <dc:creator>LOTTEN</dc:creator>
  <cp:lastModifiedBy>LOTTEN</cp:lastModifiedBy>
  <cp:revision>12</cp:revision>
  <dcterms:created xsi:type="dcterms:W3CDTF">2019-03-18T15:23:44Z</dcterms:created>
  <dcterms:modified xsi:type="dcterms:W3CDTF">2019-03-19T16:47:07Z</dcterms:modified>
</cp:coreProperties>
</file>