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62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0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5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4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9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2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1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2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0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7C386-6025-416B-85AE-2C80F22FC7C2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B9C2D-BECE-4306-B139-D7EE7BE58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HW6 problem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第一組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7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2" y="2031624"/>
            <a:ext cx="10573863" cy="20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7" y="438437"/>
            <a:ext cx="11284901" cy="59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2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0" y="1056012"/>
            <a:ext cx="10578738" cy="46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3469" y="2712374"/>
            <a:ext cx="9601196" cy="1303867"/>
          </a:xfrm>
        </p:spPr>
        <p:txBody>
          <a:bodyPr/>
          <a:lstStyle/>
          <a:p>
            <a:r>
              <a:rPr lang="en-US" altLang="zh-TW" dirty="0" smtClean="0"/>
              <a:t>Thank you~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645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8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HW6 problem 4</vt:lpstr>
      <vt:lpstr>PowerPoint 簡報</vt:lpstr>
      <vt:lpstr>PowerPoint 簡報</vt:lpstr>
      <vt:lpstr>PowerPoint 簡報</vt:lpstr>
      <vt:lpstr>Thank you~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user1</cp:lastModifiedBy>
  <cp:revision>7</cp:revision>
  <dcterms:created xsi:type="dcterms:W3CDTF">2019-04-01T11:22:37Z</dcterms:created>
  <dcterms:modified xsi:type="dcterms:W3CDTF">2019-04-08T16:39:02Z</dcterms:modified>
</cp:coreProperties>
</file>