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TW" altLang="en-US" smtClean="0"/>
              <a:t>按一下以編輯母片標題樣式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TW" altLang="en-US" smtClean="0"/>
              <a:t>按一下以編輯母片標題樣式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TW" altLang="en-US" smtClean="0"/>
              <a:t>按一下以編輯母片文字樣式</a:t>
            </a:r>
          </a:p>
        </p:txBody>
      </p:sp>
      <p:sp>
        <p:nvSpPr>
          <p:cNvPr id="4" name="Date Placeholder 3"/>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B67E4A0-0C82-4E45-B149-EA6CA53E72E7}" type="slidenum">
              <a:rPr lang="zh-TW" altLang="en-US" smtClean="0"/>
              <a:t>‹#›</a:t>
            </a:fld>
            <a:endParaRPr lang="zh-TW" altLang="en-US"/>
          </a:p>
        </p:txBody>
      </p:sp>
      <p:sp>
        <p:nvSpPr>
          <p:cNvPr id="8" name="Title 7"/>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TW" altLang="en-US" smtClean="0"/>
              <a:t>按一下以編輯母片文字樣式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TW" altLang="en-US" smtClean="0"/>
              <a:t>按一下以編輯母片文字樣式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TW" altLang="en-US" smtClean="0"/>
              <a:t>按一下以編輯母片標題樣式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TW" altLang="en-US" smtClean="0"/>
              <a:t>按一下以編輯母片文字樣式</a:t>
            </a:r>
          </a:p>
        </p:txBody>
      </p:sp>
      <p:sp>
        <p:nvSpPr>
          <p:cNvPr id="5" name="Date Placeholder 4"/>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B67E4A0-0C82-4E45-B149-EA6CA53E72E7}"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TW" altLang="en-US" smtClean="0"/>
              <a:t>按一下圖示以新增圖片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E60D18-798B-4A6E-9C68-A29C77404FD5}" type="datetimeFigureOut">
              <a:rPr lang="zh-TW" altLang="en-US" smtClean="0"/>
              <a:t>2019/4/8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B67E4A0-0C82-4E45-B149-EA6CA53E72E7}"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6E60D18-798B-4A6E-9C68-A29C77404FD5}" type="datetimeFigureOut">
              <a:rPr lang="zh-TW" altLang="en-US" smtClean="0"/>
              <a:t>2019/4/8</a:t>
            </a:fld>
            <a:endParaRPr lang="zh-TW" alt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B67E4A0-0C82-4E45-B149-EA6CA53E72E7}"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27584" y="1844824"/>
            <a:ext cx="7772400" cy="1974081"/>
          </a:xfrm>
        </p:spPr>
        <p:txBody>
          <a:bodyPr>
            <a:noAutofit/>
          </a:bodyPr>
          <a:lstStyle/>
          <a:p>
            <a:r>
              <a:rPr lang="zh-TW" altLang="en-US" sz="6000" dirty="0" smtClean="0"/>
              <a:t>第 </a:t>
            </a:r>
            <a:r>
              <a:rPr lang="en-US" altLang="zh-TW" sz="6000" dirty="0" smtClean="0"/>
              <a:t>9 </a:t>
            </a:r>
            <a:r>
              <a:rPr lang="zh-TW" altLang="en-US" sz="6000" dirty="0" smtClean="0"/>
              <a:t>組 </a:t>
            </a:r>
            <a:r>
              <a:rPr lang="en-US" altLang="zh-TW" sz="6000" dirty="0" smtClean="0"/>
              <a:t>:</a:t>
            </a:r>
            <a:r>
              <a:rPr lang="zh-TW" altLang="en-US" sz="6000" dirty="0" smtClean="0"/>
              <a:t> 第 </a:t>
            </a:r>
            <a:r>
              <a:rPr lang="en-US" altLang="zh-TW" sz="6000" dirty="0" smtClean="0"/>
              <a:t>2 </a:t>
            </a:r>
            <a:r>
              <a:rPr lang="zh-TW" altLang="en-US" sz="6000" dirty="0" smtClean="0"/>
              <a:t>題</a:t>
            </a:r>
            <a:r>
              <a:rPr lang="en-US" altLang="zh-TW" sz="6000" dirty="0" smtClean="0"/>
              <a:t/>
            </a:r>
            <a:br>
              <a:rPr lang="en-US" altLang="zh-TW" sz="6000" dirty="0" smtClean="0"/>
            </a:br>
            <a:endParaRPr lang="zh-TW" altLang="en-US" sz="6000" dirty="0"/>
          </a:p>
        </p:txBody>
      </p:sp>
    </p:spTree>
    <p:extLst>
      <p:ext uri="{BB962C8B-B14F-4D97-AF65-F5344CB8AC3E}">
        <p14:creationId xmlns:p14="http://schemas.microsoft.com/office/powerpoint/2010/main" val="1388739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5576" y="332656"/>
            <a:ext cx="7520940" cy="548640"/>
          </a:xfrm>
        </p:spPr>
        <p:txBody>
          <a:bodyPr/>
          <a:lstStyle/>
          <a:p>
            <a:r>
              <a:rPr lang="zh-TW" altLang="en-US" b="1" dirty="0" smtClean="0"/>
              <a:t>題目 </a:t>
            </a:r>
            <a:r>
              <a:rPr lang="en-US" altLang="zh-TW" b="1" dirty="0" smtClean="0"/>
              <a:t>:  </a:t>
            </a:r>
            <a:r>
              <a:rPr lang="en-US" altLang="zh-TW" b="1" dirty="0"/>
              <a:t>2. Exercises 16.1‐3</a:t>
            </a:r>
            <a:endParaRPr lang="zh-TW" altLang="en-US" b="1" dirty="0"/>
          </a:p>
        </p:txBody>
      </p:sp>
      <p:sp>
        <p:nvSpPr>
          <p:cNvPr id="3" name="內容版面配置區 2"/>
          <p:cNvSpPr>
            <a:spLocks noGrp="1"/>
          </p:cNvSpPr>
          <p:nvPr>
            <p:ph idx="1"/>
          </p:nvPr>
        </p:nvSpPr>
        <p:spPr>
          <a:xfrm>
            <a:off x="467544" y="1052736"/>
            <a:ext cx="8213536" cy="3984556"/>
          </a:xfrm>
        </p:spPr>
        <p:txBody>
          <a:bodyPr>
            <a:noAutofit/>
          </a:bodyPr>
          <a:lstStyle/>
          <a:p>
            <a:r>
              <a:rPr lang="en-US" altLang="zh-TW" sz="2400" dirty="0" smtClean="0">
                <a:latin typeface="Corbel" panose="020B0503020204020204" pitchFamily="34" charset="0"/>
              </a:rPr>
              <a:t>     Not </a:t>
            </a:r>
            <a:r>
              <a:rPr lang="en-US" altLang="zh-TW" sz="2400" dirty="0">
                <a:latin typeface="Corbel" panose="020B0503020204020204" pitchFamily="34" charset="0"/>
              </a:rPr>
              <a:t>just any greedy approach to </a:t>
            </a:r>
            <a:r>
              <a:rPr lang="en-US" altLang="zh-TW" sz="2400" dirty="0" smtClean="0">
                <a:latin typeface="Corbel" panose="020B0503020204020204" pitchFamily="34" charset="0"/>
              </a:rPr>
              <a:t>the activity‐selection </a:t>
            </a:r>
            <a:r>
              <a:rPr lang="en-US" altLang="zh-TW" sz="2400" dirty="0">
                <a:latin typeface="Corbel" panose="020B0503020204020204" pitchFamily="34" charset="0"/>
              </a:rPr>
              <a:t>problem produces a maximum‐size set of mutually compatible activities. Give an example to show that the approach of selecting the activity of least duration from among those that are compatible with previously selected activities does not work. Do the same for the approaches of always selecting the compatible activity that overlaps the fewest other remaining activities and always selecting the compatible remaining activity with the earliest start time</a:t>
            </a:r>
            <a:r>
              <a:rPr lang="en-US" altLang="zh-TW" sz="2400" dirty="0"/>
              <a:t>.</a:t>
            </a:r>
            <a:endParaRPr lang="zh-TW" altLang="en-US" sz="2400" dirty="0"/>
          </a:p>
        </p:txBody>
      </p:sp>
    </p:spTree>
    <p:extLst>
      <p:ext uri="{BB962C8B-B14F-4D97-AF65-F5344CB8AC3E}">
        <p14:creationId xmlns:p14="http://schemas.microsoft.com/office/powerpoint/2010/main" val="2851052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 :</a:t>
            </a:r>
            <a:endParaRPr lang="zh-TW" altLang="en-US" dirty="0"/>
          </a:p>
        </p:txBody>
      </p:sp>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l="15382" r="25226"/>
          <a:stretch/>
        </p:blipFill>
        <p:spPr>
          <a:xfrm rot="16200000">
            <a:off x="2945886" y="1193308"/>
            <a:ext cx="3053443" cy="6858000"/>
          </a:xfrm>
          <a:prstGeom prst="rect">
            <a:avLst/>
          </a:prstGeom>
        </p:spPr>
      </p:pic>
      <p:sp>
        <p:nvSpPr>
          <p:cNvPr id="5" name="內容版面配置區 4"/>
          <p:cNvSpPr>
            <a:spLocks noGrp="1"/>
          </p:cNvSpPr>
          <p:nvPr>
            <p:ph idx="1"/>
          </p:nvPr>
        </p:nvSpPr>
        <p:spPr>
          <a:xfrm>
            <a:off x="815483" y="1052736"/>
            <a:ext cx="7520940" cy="1824316"/>
          </a:xfrm>
        </p:spPr>
        <p:txBody>
          <a:bodyPr/>
          <a:lstStyle/>
          <a:p>
            <a:r>
              <a:rPr lang="en-US" altLang="zh-TW" sz="2800" dirty="0" smtClean="0"/>
              <a:t>1.selecting </a:t>
            </a:r>
            <a:r>
              <a:rPr lang="en-US" altLang="zh-TW" sz="2800" dirty="0"/>
              <a:t>the compatible activity with least duration.</a:t>
            </a:r>
          </a:p>
          <a:p>
            <a:r>
              <a:rPr lang="zh-TW" altLang="en-US" sz="2400" b="0" dirty="0" smtClean="0"/>
              <a:t>    如果選擇時間最短的話，會選擇上面的，可是下面才是最佳解。</a:t>
            </a:r>
            <a:endParaRPr lang="zh-TW" altLang="en-US" sz="2400" b="0" dirty="0"/>
          </a:p>
        </p:txBody>
      </p:sp>
    </p:spTree>
    <p:extLst>
      <p:ext uri="{BB962C8B-B14F-4D97-AF65-F5344CB8AC3E}">
        <p14:creationId xmlns:p14="http://schemas.microsoft.com/office/powerpoint/2010/main" val="76752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27584" y="764704"/>
            <a:ext cx="7520940" cy="3579849"/>
          </a:xfrm>
        </p:spPr>
        <p:txBody>
          <a:bodyPr>
            <a:normAutofit/>
          </a:bodyPr>
          <a:lstStyle/>
          <a:p>
            <a:r>
              <a:rPr lang="en-US" altLang="zh-TW" sz="2800" dirty="0"/>
              <a:t>2. selecting the compatible activity that overlaps the fewest other remaining </a:t>
            </a:r>
            <a:r>
              <a:rPr lang="en-US" altLang="zh-TW" sz="2800" dirty="0" smtClean="0"/>
              <a:t>activities</a:t>
            </a:r>
          </a:p>
          <a:p>
            <a:r>
              <a:rPr lang="zh-TW" altLang="en-US" sz="2800" b="0" dirty="0" smtClean="0"/>
              <a:t>    </a:t>
            </a:r>
            <a:r>
              <a:rPr lang="zh-TW" altLang="en-US" sz="2400" b="0" dirty="0" smtClean="0"/>
              <a:t>一開始選最少重疊的會選上面的</a:t>
            </a:r>
            <a:r>
              <a:rPr lang="en-US" altLang="zh-TW" sz="2400" b="0" dirty="0" smtClean="0"/>
              <a:t>4</a:t>
            </a:r>
            <a:r>
              <a:rPr lang="zh-TW" altLang="en-US" sz="2400" b="0" dirty="0" smtClean="0"/>
              <a:t>，得到會是橘色的，可是最佳解是紫色的。</a:t>
            </a:r>
            <a:endParaRPr lang="zh-TW" altLang="en-US" sz="2400" b="0" dirty="0"/>
          </a:p>
        </p:txBody>
      </p:sp>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l="6981" r="27748"/>
          <a:stretch/>
        </p:blipFill>
        <p:spPr>
          <a:xfrm rot="16200000">
            <a:off x="2871849" y="1178650"/>
            <a:ext cx="3355674" cy="6858000"/>
          </a:xfrm>
          <a:prstGeom prst="rect">
            <a:avLst/>
          </a:prstGeom>
        </p:spPr>
      </p:pic>
    </p:spTree>
    <p:extLst>
      <p:ext uri="{BB962C8B-B14F-4D97-AF65-F5344CB8AC3E}">
        <p14:creationId xmlns:p14="http://schemas.microsoft.com/office/powerpoint/2010/main" val="4029830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27584" y="764704"/>
            <a:ext cx="7520940" cy="3579849"/>
          </a:xfrm>
        </p:spPr>
        <p:txBody>
          <a:bodyPr>
            <a:normAutofit/>
          </a:bodyPr>
          <a:lstStyle/>
          <a:p>
            <a:r>
              <a:rPr lang="en-US" altLang="zh-TW" sz="2800" dirty="0"/>
              <a:t>3. selecting the compatible remaining activity with earliest start </a:t>
            </a:r>
            <a:r>
              <a:rPr lang="en-US" altLang="zh-TW" sz="2800" dirty="0" smtClean="0"/>
              <a:t>time</a:t>
            </a:r>
          </a:p>
          <a:p>
            <a:r>
              <a:rPr lang="zh-TW" altLang="en-US" sz="2400" b="0" dirty="0" smtClean="0"/>
              <a:t>    如果</a:t>
            </a:r>
            <a:r>
              <a:rPr lang="zh-TW" altLang="en-US" sz="2400" b="0" dirty="0"/>
              <a:t>要選會從</a:t>
            </a:r>
            <a:r>
              <a:rPr lang="en-US" altLang="zh-TW" sz="2400" b="0" dirty="0"/>
              <a:t>6</a:t>
            </a:r>
            <a:r>
              <a:rPr lang="zh-TW" altLang="en-US" sz="2400" b="0" dirty="0"/>
              <a:t>開始選，最終得到綠色的，可是</a:t>
            </a:r>
            <a:r>
              <a:rPr lang="zh-TW" altLang="en-US" sz="2400" b="0" dirty="0" smtClean="0"/>
              <a:t>紅色的才是最佳解，因為它有最多的活動</a:t>
            </a:r>
            <a:endParaRPr lang="zh-TW" altLang="en-US" sz="2400" b="0" dirty="0"/>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l="21248" r="19995"/>
          <a:stretch/>
        </p:blipFill>
        <p:spPr>
          <a:xfrm rot="16200000">
            <a:off x="3106231" y="1078345"/>
            <a:ext cx="3020786" cy="6858000"/>
          </a:xfrm>
          <a:prstGeom prst="rect">
            <a:avLst/>
          </a:prstGeom>
        </p:spPr>
      </p:pic>
    </p:spTree>
    <p:extLst>
      <p:ext uri="{BB962C8B-B14F-4D97-AF65-F5344CB8AC3E}">
        <p14:creationId xmlns:p14="http://schemas.microsoft.com/office/powerpoint/2010/main" val="3238230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707904" y="2924944"/>
            <a:ext cx="1800200" cy="936104"/>
          </a:xfrm>
        </p:spPr>
        <p:txBody>
          <a:bodyPr>
            <a:normAutofit/>
          </a:bodyPr>
          <a:lstStyle/>
          <a:p>
            <a:r>
              <a:rPr lang="zh-TW" altLang="en-US" sz="5400" dirty="0" smtClean="0">
                <a:latin typeface="+mj-ea"/>
                <a:ea typeface="+mj-ea"/>
              </a:rPr>
              <a:t>謝謝</a:t>
            </a:r>
            <a:endParaRPr lang="zh-TW" altLang="en-US" sz="5400" dirty="0">
              <a:latin typeface="+mj-ea"/>
              <a:ea typeface="+mj-ea"/>
            </a:endParaRPr>
          </a:p>
        </p:txBody>
      </p:sp>
    </p:spTree>
    <p:extLst>
      <p:ext uri="{BB962C8B-B14F-4D97-AF65-F5344CB8AC3E}">
        <p14:creationId xmlns:p14="http://schemas.microsoft.com/office/powerpoint/2010/main" val="41991914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358</TotalTime>
  <Words>204</Words>
  <Application>Microsoft Office PowerPoint</Application>
  <PresentationFormat>如螢幕大小 (4:3)</PresentationFormat>
  <Paragraphs>11</Paragraphs>
  <Slides>6</Slides>
  <Notes>0</Notes>
  <HiddenSlides>0</HiddenSlides>
  <MMClips>0</MMClips>
  <ScaleCrop>false</ScaleCrop>
  <HeadingPairs>
    <vt:vector size="4" baseType="variant">
      <vt:variant>
        <vt:lpstr>佈景主題</vt:lpstr>
      </vt:variant>
      <vt:variant>
        <vt:i4>1</vt:i4>
      </vt:variant>
      <vt:variant>
        <vt:lpstr>投影片標題</vt:lpstr>
      </vt:variant>
      <vt:variant>
        <vt:i4>6</vt:i4>
      </vt:variant>
    </vt:vector>
  </HeadingPairs>
  <TitlesOfParts>
    <vt:vector size="7" baseType="lpstr">
      <vt:lpstr>角度</vt:lpstr>
      <vt:lpstr>第 9 組 : 第 2 題 </vt:lpstr>
      <vt:lpstr>題目 :  2. Exercises 16.1‐3</vt:lpstr>
      <vt:lpstr>Sol :</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9 組 </dc:title>
  <dc:creator>USER</dc:creator>
  <cp:lastModifiedBy>USER</cp:lastModifiedBy>
  <cp:revision>7</cp:revision>
  <dcterms:created xsi:type="dcterms:W3CDTF">2019-04-08T11:20:12Z</dcterms:created>
  <dcterms:modified xsi:type="dcterms:W3CDTF">2019-04-08T17:18:45Z</dcterms:modified>
</cp:coreProperties>
</file>