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6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3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8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5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0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75D2-D5B7-4197-9820-ADD5A8A38CE6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606-F0CD-4888-94A7-9F79C1B86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HW6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第十組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3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6414" y="1937150"/>
            <a:ext cx="10579509" cy="44012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	Sort </a:t>
            </a:r>
            <a:r>
              <a:rPr lang="en-US" altLang="zh-TW" sz="2800" dirty="0" smtClean="0"/>
              <a:t>activities </a:t>
            </a:r>
            <a:r>
              <a:rPr lang="en-US" altLang="zh-TW" sz="2800" dirty="0"/>
              <a:t>by starting time so that s1 ≤ s2 ≤ </a:t>
            </a:r>
            <a:r>
              <a:rPr lang="en-US" altLang="zh-TW" sz="2800" b="1" dirty="0"/>
              <a:t>...</a:t>
            </a:r>
            <a:r>
              <a:rPr lang="en-US" altLang="zh-TW" sz="2800" dirty="0"/>
              <a:t> ≤ </a:t>
            </a:r>
            <a:r>
              <a:rPr lang="en-US" altLang="zh-TW" sz="2800" dirty="0" err="1"/>
              <a:t>sn</a:t>
            </a:r>
            <a:r>
              <a:rPr lang="en-US" altLang="zh-TW" sz="2800" b="1" dirty="0"/>
              <a:t>.</a:t>
            </a:r>
            <a:endParaRPr lang="zh-TW" altLang="zh-TW" sz="2800" dirty="0"/>
          </a:p>
          <a:p>
            <a:r>
              <a:rPr lang="en-US" altLang="zh-TW" sz="2800" dirty="0"/>
              <a:t>	d </a:t>
            </a:r>
            <a:r>
              <a:rPr lang="en-US" altLang="zh-TW" sz="2800" dirty="0" smtClean="0"/>
              <a:t>= 1</a:t>
            </a:r>
            <a:endParaRPr lang="zh-TW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800" b="1" dirty="0"/>
              <a:t>for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</a:t>
            </a:r>
            <a:r>
              <a:rPr lang="en-US" altLang="zh-TW" sz="2800" b="1" dirty="0"/>
              <a:t>=</a:t>
            </a:r>
            <a:r>
              <a:rPr lang="en-US" altLang="zh-TW" sz="2800" dirty="0"/>
              <a:t> 1 to n </a:t>
            </a:r>
            <a:r>
              <a:rPr lang="en-US" altLang="zh-TW" sz="2800" b="1" dirty="0"/>
              <a:t>{</a:t>
            </a:r>
            <a:endParaRPr lang="zh-TW" altLang="zh-TW" sz="2800" dirty="0"/>
          </a:p>
          <a:p>
            <a:r>
              <a:rPr lang="en-US" altLang="zh-TW" sz="2800" dirty="0"/>
              <a:t>	    </a:t>
            </a:r>
            <a:r>
              <a:rPr lang="en-US" altLang="zh-TW" sz="2800" b="1" dirty="0"/>
              <a:t>if</a:t>
            </a:r>
            <a:r>
              <a:rPr lang="en-US" altLang="zh-TW" sz="2800" dirty="0"/>
              <a:t> </a:t>
            </a:r>
            <a:r>
              <a:rPr lang="en-US" altLang="zh-TW" sz="2800" b="1" dirty="0" smtClean="0"/>
              <a:t>(</a:t>
            </a:r>
            <a:r>
              <a:rPr lang="en-US" altLang="zh-TW" sz="2800" dirty="0" smtClean="0"/>
              <a:t>activity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</a:t>
            </a:r>
            <a:r>
              <a:rPr lang="en-US" altLang="zh-TW" sz="2800" dirty="0"/>
              <a:t>compatible with some </a:t>
            </a:r>
            <a:r>
              <a:rPr lang="en-US" altLang="zh-TW" sz="2800" dirty="0" smtClean="0"/>
              <a:t>lecture hall k</a:t>
            </a:r>
            <a:r>
              <a:rPr lang="en-US" altLang="zh-TW" sz="2800" b="1" dirty="0"/>
              <a:t>)</a:t>
            </a:r>
            <a:endParaRPr lang="zh-TW" altLang="zh-TW" sz="2800" dirty="0"/>
          </a:p>
          <a:p>
            <a:r>
              <a:rPr lang="en-US" altLang="zh-TW" sz="2800" dirty="0"/>
              <a:t>	        schedule </a:t>
            </a:r>
            <a:r>
              <a:rPr lang="en-US" altLang="zh-TW" sz="2800" dirty="0" smtClean="0"/>
              <a:t>activity i </a:t>
            </a:r>
            <a:r>
              <a:rPr lang="en-US" altLang="zh-TW" sz="2800" dirty="0"/>
              <a:t>in </a:t>
            </a:r>
            <a:r>
              <a:rPr lang="en-US" altLang="zh-TW" sz="2800" dirty="0" smtClean="0"/>
              <a:t>lecture hall </a:t>
            </a:r>
            <a:r>
              <a:rPr lang="en-US" altLang="zh-TW" sz="2800" dirty="0"/>
              <a:t>k</a:t>
            </a:r>
            <a:endParaRPr lang="zh-TW" altLang="zh-TW" sz="2800" dirty="0"/>
          </a:p>
          <a:p>
            <a:r>
              <a:rPr lang="en-US" altLang="zh-TW" sz="2800" dirty="0"/>
              <a:t>	    </a:t>
            </a:r>
            <a:r>
              <a:rPr lang="en-US" altLang="zh-TW" sz="2800" b="1" dirty="0"/>
              <a:t>else</a:t>
            </a:r>
            <a:endParaRPr lang="zh-TW" altLang="zh-TW" sz="2800" dirty="0"/>
          </a:p>
          <a:p>
            <a:r>
              <a:rPr lang="en-US" altLang="zh-TW" sz="2800" dirty="0"/>
              <a:t>	        allocate a </a:t>
            </a:r>
            <a:r>
              <a:rPr lang="en-US" altLang="zh-TW" sz="2800" b="1" dirty="0"/>
              <a:t>new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lecture hall </a:t>
            </a:r>
            <a:r>
              <a:rPr lang="en-US" altLang="zh-TW" sz="2800" dirty="0"/>
              <a:t>d </a:t>
            </a:r>
            <a:r>
              <a:rPr lang="en-US" altLang="zh-TW" sz="2800" b="1" dirty="0"/>
              <a:t>+</a:t>
            </a:r>
            <a:r>
              <a:rPr lang="en-US" altLang="zh-TW" sz="2800" dirty="0"/>
              <a:t> 1</a:t>
            </a:r>
            <a:endParaRPr lang="zh-TW" altLang="zh-TW" sz="2800" dirty="0"/>
          </a:p>
          <a:p>
            <a:r>
              <a:rPr lang="en-US" altLang="zh-TW" sz="2800" dirty="0"/>
              <a:t>	        schedule </a:t>
            </a:r>
            <a:r>
              <a:rPr lang="en-US" altLang="zh-TW" sz="2800" dirty="0" smtClean="0"/>
              <a:t>activity i </a:t>
            </a:r>
            <a:r>
              <a:rPr lang="en-US" altLang="zh-TW" sz="2800" dirty="0"/>
              <a:t>in </a:t>
            </a:r>
            <a:r>
              <a:rPr lang="en-US" altLang="zh-TW" sz="2800" dirty="0" smtClean="0"/>
              <a:t>lecture hall </a:t>
            </a:r>
            <a:r>
              <a:rPr lang="en-US" altLang="zh-TW" sz="2800" dirty="0"/>
              <a:t>d </a:t>
            </a:r>
            <a:r>
              <a:rPr lang="en-US" altLang="zh-TW" sz="2800" b="1" dirty="0"/>
              <a:t>+</a:t>
            </a:r>
            <a:r>
              <a:rPr lang="en-US" altLang="zh-TW" sz="2800" dirty="0"/>
              <a:t> 1</a:t>
            </a:r>
            <a:endParaRPr lang="zh-TW" altLang="zh-TW" sz="2800" dirty="0"/>
          </a:p>
          <a:p>
            <a:r>
              <a:rPr lang="en-US" altLang="zh-TW" sz="2800" dirty="0"/>
              <a:t>	        d </a:t>
            </a:r>
            <a:r>
              <a:rPr lang="en-US" altLang="zh-TW" sz="2800" dirty="0" smtClean="0"/>
              <a:t>= </a:t>
            </a:r>
            <a:r>
              <a:rPr lang="en-US" altLang="zh-TW" sz="2800" dirty="0"/>
              <a:t>d </a:t>
            </a:r>
            <a:r>
              <a:rPr lang="en-US" altLang="zh-TW" sz="2800" b="1" dirty="0"/>
              <a:t>+</a:t>
            </a:r>
            <a:r>
              <a:rPr lang="en-US" altLang="zh-TW" sz="2800" dirty="0"/>
              <a:t> 1</a:t>
            </a:r>
            <a:endParaRPr lang="zh-TW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800" b="1" dirty="0"/>
              <a:t>}</a:t>
            </a:r>
            <a:endParaRPr lang="zh-TW" altLang="zh-TW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1717" y="757084"/>
            <a:ext cx="3374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pseudo code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02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04" y="819691"/>
            <a:ext cx="8336592" cy="3579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070930" y="4701000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activity : </a:t>
            </a:r>
            <a:r>
              <a:rPr lang="zh-TW" altLang="en-US" sz="2800" dirty="0" smtClean="0"/>
              <a:t>事件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0930" y="5219160"/>
            <a:ext cx="292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lecture halls : </a:t>
            </a:r>
            <a:r>
              <a:rPr lang="zh-TW" altLang="en-US" sz="2800" dirty="0" smtClean="0"/>
              <a:t>空間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31110" y="557057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用最少的空間將所有事件都排入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6455" y="4864173"/>
            <a:ext cx="219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The goal :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23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90839" y="112880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將</a:t>
            </a:r>
            <a:r>
              <a:rPr lang="zh-TW" altLang="en-US" sz="2800" dirty="0"/>
              <a:t>事件</a:t>
            </a:r>
            <a:r>
              <a:rPr lang="zh-TW" altLang="en-US" sz="2800" dirty="0" smtClean="0"/>
              <a:t>依照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開始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時間排好</a:t>
            </a:r>
            <a:endParaRPr lang="zh-TW" altLang="en-US" sz="2800" dirty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2728452" y="2196479"/>
            <a:ext cx="7785709" cy="4410799"/>
            <a:chOff x="2286001" y="1900937"/>
            <a:chExt cx="5488907" cy="3109603"/>
          </a:xfrm>
          <a:solidFill>
            <a:schemeClr val="bg1"/>
          </a:solidFill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10875" t="45108" r="35820" b="1824"/>
            <a:stretch/>
          </p:blipFill>
          <p:spPr>
            <a:xfrm>
              <a:off x="2286001" y="2397968"/>
              <a:ext cx="4665306" cy="261257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6561928" y="1900937"/>
              <a:ext cx="1212980" cy="2015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328143" y="1829951"/>
            <a:ext cx="6144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start_1 </a:t>
            </a:r>
            <a:r>
              <a:rPr lang="zh-TW" altLang="en-US" sz="2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≦ </a:t>
            </a:r>
            <a:r>
              <a:rPr lang="en-US" altLang="zh-TW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start_2 </a:t>
            </a:r>
            <a:r>
              <a:rPr lang="zh-TW" altLang="en-US" sz="2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≦ </a:t>
            </a:r>
            <a:r>
              <a:rPr lang="en-US" altLang="zh-TW" sz="2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start_3 … </a:t>
            </a:r>
            <a:r>
              <a:rPr lang="zh-TW" altLang="en-US" sz="2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≦ </a:t>
            </a:r>
            <a:r>
              <a:rPr lang="en-US" altLang="zh-TW" sz="28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start_n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21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3" y="1743996"/>
            <a:ext cx="5074829" cy="33832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1" y="1739387"/>
            <a:ext cx="5081742" cy="33878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777653" y="109305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52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8" y="1841244"/>
            <a:ext cx="5317952" cy="34285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97" y="1831718"/>
            <a:ext cx="5204703" cy="343806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6564874" y="1106729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5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6" y="1866285"/>
            <a:ext cx="5105400" cy="33349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68" y="1866285"/>
            <a:ext cx="5012636" cy="33349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6579778" y="121995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34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3" y="1729246"/>
            <a:ext cx="5432680" cy="35998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32" y="1729246"/>
            <a:ext cx="5443390" cy="35998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6510952" y="108291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7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8" y="1674710"/>
            <a:ext cx="5480024" cy="36347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30" y="1674710"/>
            <a:ext cx="5435493" cy="36347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6628940" y="1028379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1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65" y="1876119"/>
            <a:ext cx="5877386" cy="38470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2281084" y="1071716"/>
            <a:ext cx="2760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The solution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1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Arial</vt:lpstr>
      <vt:lpstr>Calibri</vt:lpstr>
      <vt:lpstr>Calibri Light</vt:lpstr>
      <vt:lpstr>Office 佈景主題</vt:lpstr>
      <vt:lpstr>HW6 - 3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HW6 - 3</dc:title>
  <dc:creator>佩昇 郭</dc:creator>
  <cp:lastModifiedBy>佩昇 郭</cp:lastModifiedBy>
  <cp:revision>46</cp:revision>
  <dcterms:created xsi:type="dcterms:W3CDTF">2019-04-08T15:11:47Z</dcterms:created>
  <dcterms:modified xsi:type="dcterms:W3CDTF">2019-04-09T01:27:12Z</dcterms:modified>
</cp:coreProperties>
</file>