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5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91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0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1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6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4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6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44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3E60DA-F830-4A83-B3DC-A0DCFE025157}" type="datetimeFigureOut">
              <a:rPr lang="zh-TW" altLang="en-US" smtClean="0"/>
              <a:t>2019/4/9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C4F60-C50D-4897-8D41-867561291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5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HW6  </a:t>
            </a:r>
            <a:r>
              <a:rPr lang="en-US" altLang="zh-TW" dirty="0" smtClean="0"/>
              <a:t>- 8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第五</a:t>
            </a:r>
            <a:r>
              <a:rPr lang="zh-TW" altLang="en-US" dirty="0"/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11050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8471" t="52589" r="21271" b="31283"/>
          <a:stretch/>
        </p:blipFill>
        <p:spPr>
          <a:xfrm>
            <a:off x="92194" y="2671178"/>
            <a:ext cx="11835782" cy="17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r>
              <a:rPr lang="en-US" altLang="zh-TW" sz="3200" dirty="0" smtClean="0"/>
              <a:t>		0.25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		0.25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0.15   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	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0.15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    	</a:t>
            </a:r>
          </a:p>
          <a:p>
            <a:pPr marL="384048" lvl="2" indent="0">
              <a:buNone/>
            </a:pPr>
            <a:r>
              <a:rPr lang="en-US" altLang="zh-TW" sz="3200" dirty="0" smtClean="0"/>
              <a:t>0.2  </a:t>
            </a:r>
            <a:endParaRPr lang="en-US" altLang="zh-TW" sz="3200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23" t="27847" r="18024" b="26059"/>
          <a:stretch/>
        </p:blipFill>
        <p:spPr>
          <a:xfrm>
            <a:off x="5935493" y="2807711"/>
            <a:ext cx="5988284" cy="244687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2281428" y="3163825"/>
            <a:ext cx="411480" cy="91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240280" y="5135880"/>
            <a:ext cx="411480" cy="91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651760" y="3172969"/>
            <a:ext cx="0" cy="19720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276856" y="4149852"/>
            <a:ext cx="18531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718560" y="2063496"/>
            <a:ext cx="411480" cy="91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3718560" y="2592408"/>
            <a:ext cx="1063752" cy="5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130040" y="2072640"/>
            <a:ext cx="0" cy="20772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841748" y="2222936"/>
            <a:ext cx="70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</a:t>
            </a:r>
            <a:endParaRPr lang="zh-TW" altLang="en-US" sz="32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081529" y="3560505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0.5</a:t>
            </a:r>
            <a:endParaRPr lang="zh-TW" altLang="en-US" sz="3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07821" y="4506077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249687" y="4167132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631443" y="3483628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685788" y="2448899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047361" y="2609910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159496" y="1325559"/>
            <a:ext cx="147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2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3781" t="32704" r="36735" b="22576"/>
          <a:stretch/>
        </p:blipFill>
        <p:spPr>
          <a:xfrm>
            <a:off x="1161288" y="286603"/>
            <a:ext cx="9410296" cy="5995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95564" y="4399987"/>
            <a:ext cx="4222475" cy="666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04896" y="4317755"/>
            <a:ext cx="409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</a:t>
            </a:r>
            <a:r>
              <a:rPr lang="en-US" altLang="zh-TW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middle[z]Extract-Min(Q</a:t>
            </a:r>
            <a:r>
              <a:rPr lang="en-US" altLang="zh-TW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)</a:t>
            </a:r>
          </a:p>
          <a:p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TW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[z] </a:t>
            </a:r>
            <a:r>
              <a:rPr lang="en-US" altLang="zh-TW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 f[x] + f[y] + f[w]</a:t>
            </a:r>
            <a:endParaRPr lang="zh-TW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2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21" t="41978" r="50369" b="49984"/>
          <a:stretch/>
        </p:blipFill>
        <p:spPr>
          <a:xfrm>
            <a:off x="1097278" y="1811325"/>
            <a:ext cx="2620543" cy="5241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97278" y="2185963"/>
            <a:ext cx="1091301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/>
              <a:t>Goal: Find minimum B(T)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Suppose A is input, x,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y,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z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are three symbols with lowest frequency, and its corresponding coding tree 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A’=A-{</a:t>
            </a:r>
            <a:r>
              <a:rPr lang="en-US" altLang="zh-TW" sz="2000" dirty="0" err="1" smtClean="0"/>
              <a:t>x,y,z</a:t>
            </a:r>
            <a:r>
              <a:rPr lang="en-US" altLang="zh-TW" sz="2000" dirty="0" smtClean="0"/>
              <a:t>}+{s}, f[s]=f[x]+f[y]+f[z], </a:t>
            </a:r>
            <a:r>
              <a:rPr lang="en-US" altLang="zh-TW" sz="2000" u="sng" dirty="0" smtClean="0"/>
              <a:t>and its corresponding optimal coding tree is T’.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/>
              <a:t>Every a in A-{</a:t>
            </a:r>
            <a:r>
              <a:rPr lang="en-US" altLang="zh-TW" sz="2000" dirty="0" err="1" smtClean="0"/>
              <a:t>x,y,z</a:t>
            </a:r>
            <a:r>
              <a:rPr lang="en-US" altLang="zh-TW" sz="2000" dirty="0" smtClean="0"/>
              <a:t>}, 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(a)</a:t>
            </a:r>
            <a:r>
              <a:rPr lang="en-US" altLang="zh-TW" sz="2000" dirty="0" smtClean="0"/>
              <a:t>=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’(a)</a:t>
            </a:r>
            <a:r>
              <a:rPr lang="en-US" altLang="zh-TW" sz="2000" dirty="0" smtClean="0"/>
              <a:t>, so f[a]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(a)</a:t>
            </a:r>
            <a:r>
              <a:rPr lang="en-US" altLang="zh-TW" sz="2000" dirty="0" smtClean="0"/>
              <a:t>=</a:t>
            </a:r>
            <a:r>
              <a:rPr lang="en-US" altLang="zh-TW" sz="2000" baseline="-16000" dirty="0" smtClean="0"/>
              <a:t> </a:t>
            </a:r>
            <a:r>
              <a:rPr lang="en-US" altLang="zh-TW" sz="2000" dirty="0" smtClean="0"/>
              <a:t>f[a] 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’(a) 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(x)</a:t>
            </a:r>
            <a:r>
              <a:rPr lang="en-US" altLang="zh-TW" sz="2000" dirty="0"/>
              <a:t>= 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(y) </a:t>
            </a:r>
            <a:r>
              <a:rPr lang="en-US" altLang="zh-TW" sz="2000" dirty="0"/>
              <a:t>=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(z) </a:t>
            </a:r>
            <a:r>
              <a:rPr lang="en-US" altLang="zh-TW" sz="2000" dirty="0"/>
              <a:t>=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</a:t>
            </a:r>
            <a:r>
              <a:rPr lang="en-US" altLang="zh-TW" sz="2000" baseline="-16000" dirty="0" err="1"/>
              <a:t>T</a:t>
            </a:r>
            <a:r>
              <a:rPr lang="en-US" altLang="zh-TW" sz="2000" baseline="-16000" dirty="0" smtClean="0"/>
              <a:t>’(s)</a:t>
            </a:r>
            <a:r>
              <a:rPr lang="en-US" altLang="zh-TW" sz="2000" dirty="0"/>
              <a:t> +</a:t>
            </a:r>
            <a:r>
              <a:rPr lang="en-US" altLang="zh-TW" sz="2000" dirty="0" smtClean="0"/>
              <a:t>1, </a:t>
            </a:r>
            <a:r>
              <a:rPr lang="en-US" altLang="zh-TW" sz="2000" dirty="0"/>
              <a:t>so </a:t>
            </a:r>
            <a:r>
              <a:rPr lang="en-US" altLang="zh-TW" sz="2000" dirty="0" smtClean="0"/>
              <a:t>f[x]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(x)</a:t>
            </a:r>
            <a:r>
              <a:rPr lang="en-US" altLang="zh-TW" sz="2000" dirty="0" smtClean="0"/>
              <a:t>+f[y]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(y</a:t>
            </a:r>
            <a:r>
              <a:rPr lang="en-US" altLang="zh-TW" sz="2000" baseline="-16000" dirty="0"/>
              <a:t>) </a:t>
            </a:r>
            <a:r>
              <a:rPr lang="en-US" altLang="zh-TW" sz="2000" dirty="0" smtClean="0"/>
              <a:t>+f[z]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 smtClean="0"/>
              <a:t>(z)</a:t>
            </a:r>
            <a:r>
              <a:rPr lang="en-US" altLang="zh-TW" sz="2000" dirty="0" smtClean="0"/>
              <a:t>  = (f[x]+f[y]</a:t>
            </a:r>
            <a:r>
              <a:rPr lang="en-US" altLang="zh-TW" sz="2000" baseline="-16000" dirty="0" smtClean="0"/>
              <a:t> </a:t>
            </a:r>
            <a:r>
              <a:rPr lang="en-US" altLang="zh-TW" sz="2000" dirty="0"/>
              <a:t>+</a:t>
            </a:r>
            <a:r>
              <a:rPr lang="en-US" altLang="zh-TW" sz="2000" dirty="0" smtClean="0"/>
              <a:t>f[z]) (</a:t>
            </a:r>
            <a:r>
              <a:rPr lang="en-US" altLang="zh-TW" sz="2000" dirty="0" err="1"/>
              <a:t>d</a:t>
            </a:r>
            <a:r>
              <a:rPr lang="en-US" altLang="zh-TW" sz="2000" baseline="-16000" dirty="0" err="1"/>
              <a:t>T</a:t>
            </a:r>
            <a:r>
              <a:rPr lang="en-US" altLang="zh-TW" sz="2000" baseline="-16000" dirty="0" smtClean="0"/>
              <a:t>’(s)</a:t>
            </a:r>
            <a:r>
              <a:rPr lang="en-US" altLang="zh-TW" sz="2000" dirty="0" smtClean="0"/>
              <a:t>+1)</a:t>
            </a:r>
            <a:br>
              <a:rPr lang="en-US" altLang="zh-TW" sz="2000" dirty="0" smtClean="0"/>
            </a:br>
            <a:r>
              <a:rPr lang="en-US" altLang="zh-TW" sz="2000" dirty="0" smtClean="0"/>
              <a:t>=f[s]</a:t>
            </a:r>
            <a:r>
              <a:rPr lang="en-US" altLang="zh-TW" sz="2000" dirty="0" err="1" smtClean="0"/>
              <a:t>d</a:t>
            </a:r>
            <a:r>
              <a:rPr lang="en-US" altLang="zh-TW" sz="2000" baseline="-16000" dirty="0" err="1" smtClean="0"/>
              <a:t>T</a:t>
            </a:r>
            <a:r>
              <a:rPr lang="en-US" altLang="zh-TW" sz="2000" baseline="-16000" dirty="0"/>
              <a:t>’(</a:t>
            </a:r>
            <a:r>
              <a:rPr lang="en-US" altLang="zh-TW" sz="2000" baseline="-16000" dirty="0" smtClean="0"/>
              <a:t>s)</a:t>
            </a:r>
            <a:r>
              <a:rPr lang="en-US" altLang="zh-TW" sz="2000" dirty="0" smtClean="0"/>
              <a:t>+(f[x</a:t>
            </a:r>
            <a:r>
              <a:rPr lang="en-US" altLang="zh-TW" sz="2000" dirty="0"/>
              <a:t>]+f[y]</a:t>
            </a:r>
            <a:r>
              <a:rPr lang="en-US" altLang="zh-TW" sz="2000" baseline="-16000" dirty="0"/>
              <a:t> </a:t>
            </a:r>
            <a:r>
              <a:rPr lang="en-US" altLang="zh-TW" sz="2000" dirty="0"/>
              <a:t>+f[z]) </a:t>
            </a:r>
            <a:endParaRPr lang="en-US" altLang="zh-TW" sz="20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sz="2000" dirty="0" smtClean="0"/>
              <a:t>Thus,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TW" sz="2000" dirty="0" smtClean="0"/>
              <a:t>If T is not the optimal coding tree of A, there exist another tree T’’ with B(T’’)&lt;B(T), and T’’’=T’’-</a:t>
            </a:r>
            <a:r>
              <a:rPr lang="en-US" altLang="zh-TW" sz="2000" dirty="0" err="1" smtClean="0"/>
              <a:t>x-y-z+s</a:t>
            </a:r>
            <a:r>
              <a:rPr lang="en-US" altLang="zh-TW" sz="2000" dirty="0" smtClean="0"/>
              <a:t>-&gt;B(T’’’)=B(T’’)-f[x]-f[y]-f[z]&lt;B(T)=f[x]-f[y]-f[z]=B(T’), which is in contradiction to the </a:t>
            </a:r>
            <a:r>
              <a:rPr lang="en-US" altLang="zh-TW" sz="2000" u="sng" dirty="0" smtClean="0"/>
              <a:t>hypothesis.</a:t>
            </a:r>
            <a:endParaRPr lang="en-US" altLang="zh-TW" sz="2000" u="sng" dirty="0"/>
          </a:p>
          <a:p>
            <a:pPr marL="457200" indent="-457200">
              <a:buAutoNum type="arabicPeriod"/>
            </a:pPr>
            <a:endParaRPr lang="en-US" altLang="zh-TW" sz="20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14744" t="55622" r="59872" b="39575"/>
          <a:stretch/>
        </p:blipFill>
        <p:spPr>
          <a:xfrm>
            <a:off x="2233636" y="5108331"/>
            <a:ext cx="2478453" cy="2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151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HW6  - 8</vt:lpstr>
      <vt:lpstr>PowerPoint 簡報</vt:lpstr>
      <vt:lpstr>Ex.</vt:lpstr>
      <vt:lpstr>PowerPoint 簡報</vt:lpstr>
      <vt:lpstr>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HW#6  - 8</dc:title>
  <dc:creator>yotzlin98@gmail.com</dc:creator>
  <cp:lastModifiedBy>慈軒 林</cp:lastModifiedBy>
  <cp:revision>16</cp:revision>
  <dcterms:created xsi:type="dcterms:W3CDTF">2019-04-08T16:41:32Z</dcterms:created>
  <dcterms:modified xsi:type="dcterms:W3CDTF">2019-04-09T01:30:35Z</dcterms:modified>
</cp:coreProperties>
</file>