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5" r:id="rId3"/>
    <p:sldId id="257" r:id="rId4"/>
    <p:sldId id="276" r:id="rId5"/>
    <p:sldId id="262" r:id="rId6"/>
    <p:sldId id="277" r:id="rId7"/>
    <p:sldId id="263" r:id="rId8"/>
    <p:sldId id="264" r:id="rId9"/>
    <p:sldId id="266" r:id="rId10"/>
    <p:sldId id="267" r:id="rId11"/>
    <p:sldId id="268" r:id="rId12"/>
    <p:sldId id="278" r:id="rId13"/>
    <p:sldId id="271" r:id="rId14"/>
    <p:sldId id="280" r:id="rId15"/>
    <p:sldId id="279" r:id="rId16"/>
    <p:sldId id="282" r:id="rId17"/>
    <p:sldId id="283" r:id="rId18"/>
    <p:sldId id="284" r:id="rId19"/>
    <p:sldId id="285" r:id="rId20"/>
    <p:sldId id="273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972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8B8AB7C-12D9-4819-9AB2-F4FB912BA31D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D18417D-5EE3-47B0-A691-8C055A3357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AB7C-12D9-4819-9AB2-F4FB912BA31D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417D-5EE3-47B0-A691-8C055A3357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AB7C-12D9-4819-9AB2-F4FB912BA31D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417D-5EE3-47B0-A691-8C055A3357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8B8AB7C-12D9-4819-9AB2-F4FB912BA31D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D18417D-5EE3-47B0-A691-8C055A33579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8B8AB7C-12D9-4819-9AB2-F4FB912BA31D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D18417D-5EE3-47B0-A691-8C055A3357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AB7C-12D9-4819-9AB2-F4FB912BA31D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417D-5EE3-47B0-A691-8C055A33579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AB7C-12D9-4819-9AB2-F4FB912BA31D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417D-5EE3-47B0-A691-8C055A33579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8B8AB7C-12D9-4819-9AB2-F4FB912BA31D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D18417D-5EE3-47B0-A691-8C055A33579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AB7C-12D9-4819-9AB2-F4FB912BA31D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417D-5EE3-47B0-A691-8C055A3357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8B8AB7C-12D9-4819-9AB2-F4FB912BA31D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D18417D-5EE3-47B0-A691-8C055A33579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8B8AB7C-12D9-4819-9AB2-F4FB912BA31D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D18417D-5EE3-47B0-A691-8C055A33579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8B8AB7C-12D9-4819-9AB2-F4FB912BA31D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D18417D-5EE3-47B0-A691-8C055A3357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9600" dirty="0" smtClean="0">
                <a:latin typeface="微軟正黑體" pitchFamily="34" charset="-120"/>
                <a:ea typeface="微軟正黑體" pitchFamily="34" charset="-120"/>
              </a:rPr>
              <a:t>計算機</a:t>
            </a:r>
            <a:endParaRPr lang="zh-TW" altLang="en-US" sz="9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ASA_M128+KB00+7S00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將前一</a:t>
            </a:r>
            <a:r>
              <a:rPr lang="zh-TW" altLang="en-US" dirty="0" smtClean="0"/>
              <a:t>題</a:t>
            </a:r>
            <a:r>
              <a:rPr lang="zh-TW" altLang="en-US" dirty="0" smtClean="0"/>
              <a:t>繼續做成一個計算機</a:t>
            </a:r>
            <a:endParaRPr lang="en-US" altLang="zh-TW" dirty="0" smtClean="0"/>
          </a:p>
          <a:p>
            <a:r>
              <a:rPr lang="zh-TW" altLang="en-US" dirty="0" smtClean="0"/>
              <a:t>具備簡單</a:t>
            </a:r>
            <a:r>
              <a:rPr lang="zh-TW" altLang="en-US" dirty="0" smtClean="0"/>
              <a:t>的整數</a:t>
            </a:r>
            <a:r>
              <a:rPr lang="zh-TW" altLang="en-US" dirty="0" smtClean="0"/>
              <a:t>運算功能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加減乘除</a:t>
            </a:r>
            <a:r>
              <a:rPr lang="en-US" altLang="zh-TW" dirty="0" smtClean="0"/>
              <a:t>)</a:t>
            </a:r>
          </a:p>
          <a:p>
            <a:pPr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完整的計算機功能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請見驗收標準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輪詢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while(1) </a:t>
            </a:r>
            <a:r>
              <a:rPr lang="zh-TW" altLang="en-US" dirty="0" smtClean="0"/>
              <a:t>作</a:t>
            </a:r>
            <a:r>
              <a:rPr lang="zh-TW" altLang="en-US" dirty="0" smtClean="0"/>
              <a:t>無窮迴圈</a:t>
            </a:r>
            <a:endParaRPr lang="zh-TW" altLang="en-US" dirty="0"/>
          </a:p>
        </p:txBody>
      </p:sp>
      <p:sp>
        <p:nvSpPr>
          <p:cNvPr id="4" name="流程圖: 決策 3"/>
          <p:cNvSpPr/>
          <p:nvPr/>
        </p:nvSpPr>
        <p:spPr>
          <a:xfrm>
            <a:off x="1691680" y="2780928"/>
            <a:ext cx="2232248" cy="10081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While(1)</a:t>
            </a:r>
            <a:endParaRPr lang="zh-TW" altLang="en-US" dirty="0"/>
          </a:p>
        </p:txBody>
      </p:sp>
      <p:cxnSp>
        <p:nvCxnSpPr>
          <p:cNvPr id="5" name="直線接點 4"/>
          <p:cNvCxnSpPr>
            <a:stCxn id="4" idx="2"/>
            <a:endCxn id="6" idx="2"/>
          </p:cNvCxnSpPr>
          <p:nvPr/>
        </p:nvCxnSpPr>
        <p:spPr>
          <a:xfrm>
            <a:off x="2807804" y="3789040"/>
            <a:ext cx="36003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835695" y="4725144"/>
            <a:ext cx="20162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執行計算機</a:t>
            </a:r>
            <a:endParaRPr lang="zh-TW" altLang="en-US" dirty="0"/>
          </a:p>
        </p:txBody>
      </p:sp>
      <p:cxnSp>
        <p:nvCxnSpPr>
          <p:cNvPr id="7" name="肘形接點 6"/>
          <p:cNvCxnSpPr>
            <a:stCxn id="6" idx="1"/>
            <a:endCxn id="4" idx="1"/>
          </p:cNvCxnSpPr>
          <p:nvPr/>
        </p:nvCxnSpPr>
        <p:spPr>
          <a:xfrm rot="10800000">
            <a:off x="1691681" y="3284984"/>
            <a:ext cx="144015" cy="1800200"/>
          </a:xfrm>
          <a:prstGeom prst="bentConnector3">
            <a:avLst>
              <a:gd name="adj1" fmla="val 2587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9600" dirty="0" smtClean="0"/>
              <a:t>1</a:t>
            </a:r>
            <a:r>
              <a:rPr lang="zh-TW" altLang="en-US" sz="9600" dirty="0" smtClean="0"/>
              <a:t>  </a:t>
            </a:r>
            <a:r>
              <a:rPr lang="en-US" altLang="zh-TW" sz="9600" dirty="0" smtClean="0"/>
              <a:t>+</a:t>
            </a:r>
            <a:r>
              <a:rPr lang="zh-TW" altLang="en-US" sz="9600" dirty="0" smtClean="0"/>
              <a:t> </a:t>
            </a:r>
            <a:r>
              <a:rPr lang="en-US" altLang="zh-TW" sz="9600" dirty="0" smtClean="0"/>
              <a:t>2</a:t>
            </a:r>
            <a:r>
              <a:rPr lang="zh-TW" altLang="en-US" sz="9600" dirty="0" smtClean="0"/>
              <a:t> </a:t>
            </a:r>
            <a:r>
              <a:rPr lang="en-US" altLang="zh-TW" sz="9600" dirty="0" smtClean="0"/>
              <a:t>=?</a:t>
            </a:r>
          </a:p>
          <a:p>
            <a:r>
              <a:rPr lang="zh-TW" altLang="en-US" dirty="0" smtClean="0"/>
              <a:t>      被加數     運算子   加數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全</a:t>
            </a:r>
            <a:r>
              <a:rPr lang="zh-TW" altLang="en-US" dirty="0" smtClean="0"/>
              <a:t>域變數屬於程式中的所有函式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#include "</a:t>
            </a:r>
            <a:r>
              <a:rPr lang="en-US" altLang="zh-TW" dirty="0" err="1" smtClean="0"/>
              <a:t>ASA_Lib.h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#include "</a:t>
            </a:r>
            <a:r>
              <a:rPr lang="en-US" altLang="zh-TW" dirty="0" err="1" smtClean="0"/>
              <a:t>math.h</a:t>
            </a:r>
            <a:r>
              <a:rPr lang="en-US" altLang="zh-TW" dirty="0" smtClean="0"/>
              <a:t>“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smtClean="0"/>
              <a:t>num1,num2;</a:t>
            </a:r>
          </a:p>
          <a:p>
            <a:r>
              <a:rPr lang="en-US" altLang="zh-TW" dirty="0" smtClean="0"/>
              <a:t>char </a:t>
            </a:r>
            <a:r>
              <a:rPr lang="en-US" altLang="zh-TW" dirty="0" err="1" smtClean="0"/>
              <a:t>key,operator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….</a:t>
            </a:r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main(){</a:t>
            </a:r>
          </a:p>
          <a:p>
            <a:r>
              <a:rPr lang="en-US" altLang="zh-TW" dirty="0" smtClean="0"/>
              <a:t> </a:t>
            </a:r>
            <a:r>
              <a:rPr lang="en-US" altLang="zh-TW" dirty="0" smtClean="0"/>
              <a:t>   ….</a:t>
            </a:r>
          </a:p>
          <a:p>
            <a:r>
              <a:rPr lang="en-US" altLang="zh-TW" dirty="0" smtClean="0"/>
              <a:t>}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functional </a:t>
            </a:r>
            <a:r>
              <a:rPr lang="en-US" altLang="zh-TW" b="1" dirty="0" smtClean="0"/>
              <a:t>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altLang="zh-TW" dirty="0" smtClean="0"/>
          </a:p>
          <a:p>
            <a:r>
              <a:rPr lang="zh-TW" altLang="en-US" dirty="0" smtClean="0"/>
              <a:t>把複雜的問題分解，以</a:t>
            </a:r>
            <a:r>
              <a:rPr lang="zh-TW" altLang="en-US" dirty="0" smtClean="0"/>
              <a:t>函式為單元進行</a:t>
            </a:r>
            <a:r>
              <a:rPr lang="zh-TW" altLang="en-US" dirty="0" smtClean="0"/>
              <a:t>設計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void display(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num</a:t>
            </a:r>
            <a:r>
              <a:rPr lang="en-US" altLang="zh-TW" dirty="0" smtClean="0"/>
              <a:t>);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calculation(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n1,char </a:t>
            </a:r>
            <a:r>
              <a:rPr lang="en-US" altLang="zh-TW" dirty="0" err="1" smtClean="0"/>
              <a:t>op,int</a:t>
            </a:r>
            <a:r>
              <a:rPr lang="en-US" altLang="zh-TW" dirty="0" smtClean="0"/>
              <a:t> n2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void keyboard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鍵盤函式</a:t>
            </a:r>
            <a:r>
              <a:rPr lang="en-US" altLang="zh-TW" dirty="0" smtClean="0"/>
              <a:t>:</a:t>
            </a:r>
            <a:r>
              <a:rPr lang="zh-TW" altLang="en-US" dirty="0" smtClean="0"/>
              <a:t>得到鍵盤按下的值後，分類並執行對應動作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void keyboard(){</a:t>
            </a:r>
            <a:endParaRPr lang="zh-TW" altLang="zh-TW" dirty="0" smtClean="0"/>
          </a:p>
          <a:p>
            <a:r>
              <a:rPr lang="en-US" altLang="zh-TW" dirty="0" smtClean="0"/>
              <a:t>  ASA_KB00_get(ID_KB00, 100, 1, &amp;key);</a:t>
            </a:r>
            <a:endParaRPr lang="zh-TW" altLang="zh-TW" dirty="0" smtClean="0"/>
          </a:p>
          <a:p>
            <a:r>
              <a:rPr lang="en-US" altLang="zh-TW" dirty="0" smtClean="0"/>
              <a:t>  switch (key) {</a:t>
            </a:r>
            <a:endParaRPr lang="zh-TW" altLang="zh-TW" dirty="0" smtClean="0"/>
          </a:p>
          <a:p>
            <a:r>
              <a:rPr lang="en-US" altLang="zh-TW" dirty="0" smtClean="0"/>
              <a:t>      case '0' ~ case '1': </a:t>
            </a:r>
            <a:r>
              <a:rPr lang="en-US" altLang="zh-TW" dirty="0" smtClean="0"/>
              <a:t>{</a:t>
            </a:r>
          </a:p>
          <a:p>
            <a:r>
              <a:rPr lang="zh-TW" altLang="en-US" dirty="0" smtClean="0"/>
              <a:t> </a:t>
            </a:r>
            <a:r>
              <a:rPr lang="zh-TW" altLang="en-US" dirty="0" smtClean="0"/>
              <a:t>         </a:t>
            </a:r>
            <a:r>
              <a:rPr lang="en-US" altLang="zh-TW" dirty="0" smtClean="0"/>
              <a:t> .............</a:t>
            </a:r>
            <a:endParaRPr lang="zh-TW" altLang="zh-TW" dirty="0" smtClean="0"/>
          </a:p>
          <a:p>
            <a:r>
              <a:rPr lang="en-US" altLang="zh-TW" dirty="0" smtClean="0"/>
              <a:t>        break</a:t>
            </a:r>
            <a:r>
              <a:rPr lang="en-US" altLang="zh-TW" dirty="0" smtClean="0"/>
              <a:t>;</a:t>
            </a:r>
          </a:p>
          <a:p>
            <a:r>
              <a:rPr lang="zh-TW" altLang="en-US" dirty="0" smtClean="0"/>
              <a:t>      </a:t>
            </a:r>
            <a:r>
              <a:rPr lang="en-US" altLang="zh-TW" dirty="0" smtClean="0"/>
              <a:t>}</a:t>
            </a:r>
            <a:r>
              <a:rPr lang="zh-TW" altLang="zh-TW" dirty="0" smtClean="0"/>
              <a:t> </a:t>
            </a:r>
            <a:r>
              <a:rPr lang="en-US" altLang="zh-TW" dirty="0" smtClean="0"/>
              <a:t> </a:t>
            </a:r>
            <a:endParaRPr lang="zh-TW" altLang="zh-TW" dirty="0" smtClean="0"/>
          </a:p>
          <a:p>
            <a:r>
              <a:rPr lang="en-US" altLang="zh-TW" dirty="0" smtClean="0"/>
              <a:t>      case '+':</a:t>
            </a:r>
            <a:endParaRPr lang="zh-TW" altLang="zh-TW" dirty="0" smtClean="0"/>
          </a:p>
          <a:p>
            <a:r>
              <a:rPr lang="en-US" altLang="zh-TW" dirty="0" smtClean="0"/>
              <a:t>      case '-':</a:t>
            </a:r>
            <a:endParaRPr lang="zh-TW" altLang="zh-TW" dirty="0" smtClean="0"/>
          </a:p>
          <a:p>
            <a:r>
              <a:rPr lang="en-US" altLang="zh-TW" dirty="0" smtClean="0"/>
              <a:t>      case '*':</a:t>
            </a:r>
            <a:endParaRPr lang="zh-TW" altLang="zh-TW" dirty="0" smtClean="0"/>
          </a:p>
          <a:p>
            <a:r>
              <a:rPr lang="en-US" altLang="zh-TW" dirty="0" smtClean="0"/>
              <a:t>      case </a:t>
            </a:r>
            <a:r>
              <a:rPr lang="en-US" altLang="zh-TW" dirty="0" smtClean="0"/>
              <a:t>'/':{</a:t>
            </a:r>
          </a:p>
          <a:p>
            <a:r>
              <a:rPr lang="zh-TW" altLang="en-US" dirty="0" smtClean="0"/>
              <a:t> </a:t>
            </a:r>
            <a:r>
              <a:rPr lang="zh-TW" altLang="en-US" dirty="0" smtClean="0"/>
              <a:t>         </a:t>
            </a:r>
            <a:r>
              <a:rPr lang="en-US" altLang="zh-TW" dirty="0" smtClean="0"/>
              <a:t>..........</a:t>
            </a:r>
            <a:endParaRPr lang="zh-TW" altLang="zh-TW" dirty="0" smtClean="0"/>
          </a:p>
          <a:p>
            <a:r>
              <a:rPr lang="en-US" altLang="zh-TW" dirty="0" smtClean="0"/>
              <a:t>        break</a:t>
            </a:r>
            <a:r>
              <a:rPr lang="en-US" altLang="zh-TW" dirty="0" smtClean="0"/>
              <a:t>;</a:t>
            </a:r>
          </a:p>
          <a:p>
            <a:r>
              <a:rPr lang="zh-TW" altLang="en-US" dirty="0" smtClean="0"/>
              <a:t>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}</a:t>
            </a:r>
            <a:endParaRPr lang="zh-TW" altLang="zh-TW" dirty="0" smtClean="0"/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}</a:t>
            </a:r>
            <a:endParaRPr lang="zh-TW" altLang="zh-TW" dirty="0" smtClean="0"/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}</a:t>
            </a:r>
            <a:endParaRPr lang="zh-TW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累加進位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//</a:t>
            </a:r>
            <a:r>
              <a:rPr lang="zh-TW" altLang="en-US" dirty="0" smtClean="0"/>
              <a:t>想要輸入</a:t>
            </a:r>
            <a:r>
              <a:rPr lang="en-US" altLang="zh-TW" dirty="0" smtClean="0"/>
              <a:t>12</a:t>
            </a:r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先按下</a:t>
            </a:r>
            <a:r>
              <a:rPr lang="en-US" altLang="zh-TW" dirty="0" smtClean="0"/>
              <a:t>1</a:t>
            </a:r>
            <a:r>
              <a:rPr lang="zh-TW" altLang="en-US" dirty="0" smtClean="0"/>
              <a:t> 得到</a:t>
            </a:r>
            <a:r>
              <a:rPr lang="en-US" altLang="zh-TW" dirty="0" smtClean="0"/>
              <a:t>key=‘1’</a:t>
            </a:r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再按下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zh-TW" altLang="en-US" dirty="0" smtClean="0"/>
              <a:t>得到</a:t>
            </a:r>
            <a:r>
              <a:rPr lang="en-US" altLang="zh-TW" dirty="0" smtClean="0"/>
              <a:t>key=‘2’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num </a:t>
            </a:r>
            <a:r>
              <a:rPr lang="en-US" altLang="zh-TW" dirty="0" smtClean="0"/>
              <a:t>= </a:t>
            </a:r>
            <a:r>
              <a:rPr lang="en-US" altLang="zh-TW" dirty="0" smtClean="0"/>
              <a:t>num*10 </a:t>
            </a:r>
            <a:r>
              <a:rPr lang="en-US" altLang="zh-TW" dirty="0" smtClean="0"/>
              <a:t>+ </a:t>
            </a:r>
            <a:r>
              <a:rPr lang="en-US" altLang="zh-TW" dirty="0" smtClean="0">
                <a:solidFill>
                  <a:srgbClr val="FF0000"/>
                </a:solidFill>
              </a:rPr>
              <a:t>key - '0</a:t>
            </a:r>
            <a:r>
              <a:rPr lang="en-US" altLang="zh-TW" dirty="0" smtClean="0">
                <a:solidFill>
                  <a:srgbClr val="FF0000"/>
                </a:solidFill>
              </a:rPr>
              <a:t>'</a:t>
            </a:r>
            <a:r>
              <a:rPr lang="en-US" altLang="zh-TW" dirty="0" smtClean="0"/>
              <a:t>;</a:t>
            </a:r>
          </a:p>
          <a:p>
            <a:r>
              <a:rPr lang="zh-TW" altLang="en-US" dirty="0" smtClean="0"/>
              <a:t>紅字</a:t>
            </a:r>
            <a:r>
              <a:rPr lang="zh-TW" altLang="en-US" dirty="0" smtClean="0"/>
              <a:t>部分 </a:t>
            </a:r>
            <a:r>
              <a:rPr lang="zh-TW" altLang="en-US" dirty="0" smtClean="0">
                <a:solidFill>
                  <a:srgbClr val="FF0000"/>
                </a:solidFill>
              </a:rPr>
              <a:t>字元</a:t>
            </a:r>
            <a:r>
              <a:rPr lang="en-US" altLang="zh-TW" dirty="0" smtClean="0">
                <a:solidFill>
                  <a:srgbClr val="FF0000"/>
                </a:solidFill>
              </a:rPr>
              <a:t>(ASCII)</a:t>
            </a:r>
            <a:r>
              <a:rPr lang="zh-TW" altLang="en-US" dirty="0" smtClean="0">
                <a:solidFill>
                  <a:srgbClr val="FF0000"/>
                </a:solidFill>
              </a:rPr>
              <a:t>轉</a:t>
            </a:r>
            <a:r>
              <a:rPr lang="zh-TW" altLang="en-US" dirty="0" smtClean="0">
                <a:solidFill>
                  <a:srgbClr val="FF0000"/>
                </a:solidFill>
              </a:rPr>
              <a:t>整數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calculation(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n1,char </a:t>
            </a:r>
            <a:r>
              <a:rPr lang="en-US" altLang="zh-TW" dirty="0" err="1" smtClean="0"/>
              <a:t>op,int</a:t>
            </a:r>
            <a:r>
              <a:rPr lang="en-US" altLang="zh-TW" dirty="0" smtClean="0"/>
              <a:t> n2</a:t>
            </a:r>
            <a:r>
              <a:rPr lang="en-US" altLang="zh-TW" dirty="0" smtClean="0"/>
              <a:t>){</a:t>
            </a:r>
          </a:p>
          <a:p>
            <a:r>
              <a:rPr lang="zh-TW" altLang="en-US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switch </a:t>
            </a:r>
            <a:r>
              <a:rPr lang="en-US" altLang="zh-TW" dirty="0" smtClean="0"/>
              <a:t>(op) {</a:t>
            </a:r>
          </a:p>
          <a:p>
            <a:r>
              <a:rPr lang="en-US" altLang="zh-TW" dirty="0" smtClean="0"/>
              <a:t>    case '+': return n1+n2;</a:t>
            </a:r>
          </a:p>
          <a:p>
            <a:r>
              <a:rPr lang="en-US" altLang="zh-TW" dirty="0" smtClean="0"/>
              <a:t>    case '-': return n1-n2;</a:t>
            </a:r>
          </a:p>
          <a:p>
            <a:r>
              <a:rPr lang="en-US" altLang="zh-TW" dirty="0" smtClean="0"/>
              <a:t>    case '*': return n1*n2;</a:t>
            </a:r>
          </a:p>
          <a:p>
            <a:r>
              <a:rPr lang="en-US" altLang="zh-TW" dirty="0" smtClean="0"/>
              <a:t>    case '/': return n1/n2;</a:t>
            </a:r>
          </a:p>
          <a:p>
            <a:r>
              <a:rPr lang="en-US" altLang="zh-TW" dirty="0" smtClean="0"/>
              <a:t>  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請善</a:t>
            </a:r>
            <a:r>
              <a:rPr lang="zh-TW" altLang="en-US" dirty="0" smtClean="0"/>
              <a:t>用函式傳遞參數</a:t>
            </a:r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void display(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num){</a:t>
            </a:r>
            <a:endParaRPr lang="zh-TW" altLang="zh-TW" dirty="0" smtClean="0"/>
          </a:p>
          <a:p>
            <a:r>
              <a:rPr lang="en-US" altLang="zh-TW" dirty="0" smtClean="0"/>
              <a:t>  char output[4]={0,0,0,0};</a:t>
            </a:r>
            <a:endParaRPr lang="zh-TW" altLang="zh-TW" dirty="0" smtClean="0"/>
          </a:p>
          <a:p>
            <a:r>
              <a:rPr lang="en-US" altLang="zh-TW" dirty="0" smtClean="0"/>
              <a:t>  if(num&gt;=1000) output[0]='0'+num/1000;</a:t>
            </a:r>
            <a:endParaRPr lang="zh-TW" altLang="zh-TW" dirty="0" smtClean="0"/>
          </a:p>
          <a:p>
            <a:r>
              <a:rPr lang="en-US" altLang="zh-TW" dirty="0" smtClean="0"/>
              <a:t>  if(num&gt;=100) output[1]='0'+(num%1000)/100;</a:t>
            </a:r>
            <a:endParaRPr lang="zh-TW" altLang="zh-TW" dirty="0" smtClean="0"/>
          </a:p>
          <a:p>
            <a:r>
              <a:rPr lang="en-US" altLang="zh-TW" dirty="0" smtClean="0"/>
              <a:t>  if(num&gt;=10) output[2]='0'+(num%100)/10;</a:t>
            </a:r>
            <a:endParaRPr lang="zh-TW" altLang="zh-TW" dirty="0" smtClean="0"/>
          </a:p>
          <a:p>
            <a:r>
              <a:rPr lang="en-US" altLang="zh-TW" dirty="0" smtClean="0"/>
              <a:t>  output[3]='0'+(num%10);</a:t>
            </a:r>
            <a:endParaRPr lang="zh-TW" altLang="zh-TW" dirty="0" smtClean="0"/>
          </a:p>
          <a:p>
            <a:r>
              <a:rPr lang="en-US" altLang="zh-TW" dirty="0" smtClean="0"/>
              <a:t>  ASA_7S00_put(ID_7S00, 0, 4,  &amp;output);</a:t>
            </a:r>
            <a:endParaRPr lang="zh-TW" altLang="zh-TW" dirty="0" smtClean="0"/>
          </a:p>
          <a:p>
            <a:r>
              <a:rPr lang="en-US" altLang="zh-TW" dirty="0" smtClean="0"/>
              <a:t>}</a:t>
            </a:r>
            <a:endParaRPr lang="zh-TW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存放於陣列中的資料</a:t>
            </a:r>
            <a:r>
              <a:rPr lang="zh-TW" altLang="en-US" dirty="0" smtClean="0"/>
              <a:t>要是</a:t>
            </a:r>
            <a:r>
              <a:rPr lang="en-US" altLang="zh-TW" dirty="0" smtClean="0"/>
              <a:t>ASCII</a:t>
            </a:r>
            <a:r>
              <a:rPr lang="zh-TW" altLang="en-US" dirty="0" smtClean="0"/>
              <a:t>碼 七節管才能顯示</a:t>
            </a:r>
            <a:endParaRPr lang="en-US" altLang="zh-TW" dirty="0" smtClean="0"/>
          </a:p>
          <a:p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</a:t>
            </a:r>
            <a:r>
              <a:rPr lang="en-US" altLang="zh-TW" dirty="0" smtClean="0"/>
              <a:t>{0,0,0,48} </a:t>
            </a:r>
            <a:r>
              <a:rPr lang="zh-TW" altLang="en-US" dirty="0" smtClean="0"/>
              <a:t>前三格不亮 最後一格顯示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7S00</a:t>
            </a:r>
            <a:r>
              <a:rPr lang="zh-TW" altLang="en-US" dirty="0" smtClean="0"/>
              <a:t>函</a:t>
            </a:r>
            <a:r>
              <a:rPr lang="zh-TW" altLang="en-US" dirty="0" smtClean="0"/>
              <a:t>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ASA_7S00_set</a:t>
            </a:r>
            <a:r>
              <a:rPr lang="en-US" altLang="zh-TW" dirty="0" smtClean="0"/>
              <a:t>(</a:t>
            </a:r>
            <a:r>
              <a:rPr lang="zh-TW" altLang="en-US" dirty="0" smtClean="0"/>
              <a:t>旋鈕</a:t>
            </a:r>
            <a:r>
              <a:rPr lang="en-US" altLang="zh-TW" dirty="0" smtClean="0"/>
              <a:t>,200,0xff,0,data)</a:t>
            </a:r>
          </a:p>
          <a:p>
            <a:r>
              <a:rPr lang="zh-TW" altLang="en-US" dirty="0" smtClean="0"/>
              <a:t>設定顯示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是否</a:t>
            </a:r>
            <a:r>
              <a:rPr lang="zh-TW" altLang="en-US" dirty="0" smtClean="0"/>
              <a:t>閃爍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是否顯示小數點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ASA_7S00_put(</a:t>
            </a:r>
            <a:r>
              <a:rPr lang="zh-TW" altLang="en-US" dirty="0" smtClean="0"/>
              <a:t>旋鈕</a:t>
            </a:r>
            <a:r>
              <a:rPr lang="en-US" altLang="zh-TW" dirty="0" smtClean="0"/>
              <a:t>,0,4,</a:t>
            </a:r>
            <a:r>
              <a:rPr lang="zh-TW" altLang="en-US" dirty="0" smtClean="0"/>
              <a:t>資料位置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用</a:t>
            </a:r>
            <a:r>
              <a:rPr lang="zh-TW" altLang="en-US" dirty="0" smtClean="0"/>
              <a:t>一字元陣列存放要顯示的資料內容，並呼叫此函示來顯示在七節管上</a:t>
            </a:r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未完待續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7S00</a:t>
            </a:r>
            <a:r>
              <a:rPr lang="zh-TW" altLang="en-US" dirty="0" smtClean="0"/>
              <a:t>函式</a:t>
            </a:r>
            <a:r>
              <a:rPr lang="zh-TW" altLang="en-US" dirty="0" smtClean="0"/>
              <a:t>使用範例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#</a:t>
            </a:r>
            <a:r>
              <a:rPr lang="en-US" altLang="zh-TW" dirty="0" err="1" smtClean="0"/>
              <a:t>include"ASA_Lib.h</a:t>
            </a:r>
            <a:r>
              <a:rPr lang="en-US" altLang="zh-TW" dirty="0" smtClean="0"/>
              <a:t>"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main(){</a:t>
            </a:r>
          </a:p>
          <a:p>
            <a:r>
              <a:rPr lang="en-US" altLang="zh-TW" dirty="0" smtClean="0"/>
              <a:t>  ASA_M128_set();</a:t>
            </a:r>
          </a:p>
          <a:p>
            <a:r>
              <a:rPr lang="en-US" altLang="zh-TW" dirty="0" smtClean="0"/>
              <a:t>  ASA_7S00_set(1,200,0xff,0,0x12);</a:t>
            </a:r>
          </a:p>
          <a:p>
            <a:r>
              <a:rPr lang="en-US" altLang="zh-TW" dirty="0" smtClean="0"/>
              <a:t>  //  0x12= 0b 0001 0010</a:t>
            </a:r>
          </a:p>
          <a:p>
            <a:r>
              <a:rPr lang="en-US" altLang="zh-TW" dirty="0" smtClean="0"/>
              <a:t>  //            </a:t>
            </a:r>
            <a:r>
              <a:rPr lang="zh-TW" altLang="en-US" dirty="0" smtClean="0"/>
              <a:t>          點  閃爍</a:t>
            </a:r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char output[4]={49,50,51,52};</a:t>
            </a:r>
          </a:p>
          <a:p>
            <a:r>
              <a:rPr lang="en-US" altLang="zh-TW" dirty="0" smtClean="0"/>
              <a:t>  //</a:t>
            </a:r>
            <a:r>
              <a:rPr lang="zh-TW" altLang="en-US" dirty="0" smtClean="0"/>
              <a:t>宣告字元陣列用來存放要顯示的</a:t>
            </a:r>
            <a:r>
              <a:rPr lang="en-US" altLang="zh-TW" dirty="0" smtClean="0"/>
              <a:t>ASCII</a:t>
            </a:r>
            <a:r>
              <a:rPr lang="zh-TW" altLang="en-US" dirty="0" smtClean="0"/>
              <a:t>碼</a:t>
            </a:r>
            <a:endParaRPr lang="en-US" altLang="zh-TW" dirty="0" smtClean="0"/>
          </a:p>
          <a:p>
            <a:r>
              <a:rPr lang="en-US" altLang="zh-TW" dirty="0" smtClean="0"/>
              <a:t>  ASA_7S00_put(1,0,4,&amp;output);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KB00</a:t>
            </a:r>
            <a:r>
              <a:rPr lang="zh-TW" altLang="en-US" dirty="0" smtClean="0"/>
              <a:t>函</a:t>
            </a:r>
            <a:r>
              <a:rPr lang="zh-TW" altLang="en-US" dirty="0" smtClean="0"/>
              <a:t>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ASA_KB00_set</a:t>
            </a:r>
            <a:r>
              <a:rPr lang="en-US" altLang="zh-TW" dirty="0" smtClean="0"/>
              <a:t>(</a:t>
            </a:r>
            <a:r>
              <a:rPr lang="zh-TW" altLang="en-US" dirty="0" smtClean="0"/>
              <a:t>旋鈕</a:t>
            </a:r>
            <a:r>
              <a:rPr lang="en-US" altLang="zh-TW" dirty="0" smtClean="0"/>
              <a:t>,</a:t>
            </a:r>
            <a:r>
              <a:rPr lang="en-US" altLang="zh-TW" dirty="0" smtClean="0"/>
              <a:t>200,0xff,0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0</a:t>
            </a:r>
            <a:r>
              <a:rPr lang="zh-TW" altLang="en-US" dirty="0" smtClean="0"/>
              <a:t> </a:t>
            </a:r>
            <a:r>
              <a:rPr lang="en-US" altLang="zh-TW" dirty="0" smtClean="0"/>
              <a:t>);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設定</a:t>
            </a:r>
            <a:r>
              <a:rPr lang="zh-TW" altLang="en-US" dirty="0" smtClean="0"/>
              <a:t>函式回傳值為</a:t>
            </a:r>
            <a:r>
              <a:rPr lang="en-US" altLang="zh-TW" dirty="0" smtClean="0"/>
              <a:t>ASCII</a:t>
            </a:r>
            <a:r>
              <a:rPr lang="zh-TW" altLang="en-US" dirty="0" smtClean="0"/>
              <a:t>碼</a:t>
            </a:r>
            <a:r>
              <a:rPr lang="en-US" altLang="zh-TW" dirty="0" smtClean="0"/>
              <a:t>(1) </a:t>
            </a:r>
            <a:r>
              <a:rPr lang="zh-TW" altLang="en-US" dirty="0" smtClean="0"/>
              <a:t>或 鍵號</a:t>
            </a:r>
            <a:r>
              <a:rPr lang="en-US" altLang="zh-TW" dirty="0" smtClean="0"/>
              <a:t>(0)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ASA_KB00_get</a:t>
            </a:r>
            <a:r>
              <a:rPr lang="en-US" altLang="zh-TW" dirty="0" smtClean="0"/>
              <a:t>(</a:t>
            </a:r>
            <a:r>
              <a:rPr lang="zh-TW" altLang="en-US" dirty="0" smtClean="0"/>
              <a:t>旋鈕</a:t>
            </a:r>
            <a:r>
              <a:rPr lang="en-US" altLang="zh-TW" dirty="0" smtClean="0"/>
              <a:t>,</a:t>
            </a:r>
            <a:r>
              <a:rPr lang="en-US" altLang="zh-TW" dirty="0" smtClean="0"/>
              <a:t>100,1,&amp;value);</a:t>
            </a:r>
          </a:p>
          <a:p>
            <a:r>
              <a:rPr lang="zh-TW" altLang="en-US" dirty="0" smtClean="0"/>
              <a:t>將</a:t>
            </a:r>
            <a:r>
              <a:rPr lang="zh-TW" altLang="en-US" dirty="0" smtClean="0"/>
              <a:t>回傳值存在變數</a:t>
            </a:r>
            <a:r>
              <a:rPr lang="en-US" altLang="zh-TW" dirty="0" smtClean="0"/>
              <a:t>value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KB00</a:t>
            </a:r>
            <a:r>
              <a:rPr lang="zh-TW" altLang="en-US" dirty="0" smtClean="0"/>
              <a:t>函式</a:t>
            </a:r>
            <a:r>
              <a:rPr lang="zh-TW" altLang="en-US" dirty="0" smtClean="0"/>
              <a:t>使用範例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#</a:t>
            </a:r>
            <a:r>
              <a:rPr lang="en-US" altLang="zh-TW" dirty="0" err="1" smtClean="0"/>
              <a:t>include"ASA_Lib.h</a:t>
            </a:r>
            <a:r>
              <a:rPr lang="en-US" altLang="zh-TW" dirty="0" smtClean="0"/>
              <a:t>"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main(){</a:t>
            </a:r>
          </a:p>
          <a:p>
            <a:r>
              <a:rPr lang="en-US" altLang="zh-TW" dirty="0" smtClean="0"/>
              <a:t>  ASA_M128_set();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  ASA_KB00_set(4,200,0xff,0,1);</a:t>
            </a:r>
          </a:p>
          <a:p>
            <a:r>
              <a:rPr lang="en-US" altLang="zh-TW" dirty="0" smtClean="0"/>
              <a:t>  //</a:t>
            </a:r>
            <a:r>
              <a:rPr lang="zh-TW" altLang="en-US" dirty="0" smtClean="0"/>
              <a:t>設定函式回傳值為</a:t>
            </a:r>
            <a:r>
              <a:rPr lang="en-US" altLang="zh-TW" dirty="0" smtClean="0"/>
              <a:t>ASCII</a:t>
            </a:r>
            <a:r>
              <a:rPr lang="zh-TW" altLang="en-US" dirty="0" smtClean="0"/>
              <a:t>碼</a:t>
            </a:r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char value;//</a:t>
            </a:r>
            <a:r>
              <a:rPr lang="zh-TW" altLang="en-US" dirty="0" smtClean="0"/>
              <a:t>宣告一變數用來存 鍵盤函式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的值</a:t>
            </a:r>
            <a:endParaRPr lang="en-US" altLang="zh-TW" dirty="0" smtClean="0"/>
          </a:p>
          <a:p>
            <a:r>
              <a:rPr lang="en-US" altLang="zh-TW" dirty="0" smtClean="0"/>
              <a:t>  while(1){</a:t>
            </a:r>
          </a:p>
          <a:p>
            <a:r>
              <a:rPr lang="en-US" altLang="zh-TW" dirty="0" smtClean="0"/>
              <a:t>    ASA_KB00_get(4,100,1,&amp;value);</a:t>
            </a:r>
          </a:p>
          <a:p>
            <a:r>
              <a:rPr lang="en-US" altLang="zh-TW" dirty="0" smtClean="0"/>
              <a:t>    //</a:t>
            </a:r>
            <a:r>
              <a:rPr lang="zh-TW" altLang="en-US" dirty="0" smtClean="0"/>
              <a:t>將回傳值存在變數</a:t>
            </a:r>
            <a:r>
              <a:rPr lang="en-US" altLang="zh-TW" dirty="0" smtClean="0"/>
              <a:t>value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("value=%d\</a:t>
            </a:r>
            <a:r>
              <a:rPr lang="en-US" altLang="zh-TW" dirty="0" err="1" smtClean="0"/>
              <a:t>n",value</a:t>
            </a:r>
            <a:r>
              <a:rPr lang="en-US" altLang="zh-TW" dirty="0" smtClean="0"/>
              <a:t> );</a:t>
            </a:r>
          </a:p>
          <a:p>
            <a:r>
              <a:rPr lang="en-US" altLang="zh-TW" dirty="0" smtClean="0"/>
              <a:t>  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蓋寫按鍵的回傳值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#</a:t>
            </a:r>
            <a:r>
              <a:rPr lang="en-US" altLang="zh-TW" dirty="0" err="1" smtClean="0"/>
              <a:t>include"ASA_Lib.h</a:t>
            </a:r>
            <a:r>
              <a:rPr lang="en-US" altLang="zh-TW" dirty="0" smtClean="0"/>
              <a:t>"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main(){</a:t>
            </a:r>
          </a:p>
          <a:p>
            <a:r>
              <a:rPr lang="en-US" altLang="zh-TW" dirty="0" smtClean="0"/>
              <a:t>  ASA_M128_set();</a:t>
            </a:r>
          </a:p>
          <a:p>
            <a:r>
              <a:rPr lang="en-US" altLang="zh-TW" dirty="0" smtClean="0"/>
              <a:t>  ASA_KB00_set(4,200,0xff,0,1);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ASA_KB00_set(4,209,0xff,0,'+');//A-&gt; +</a:t>
            </a:r>
          </a:p>
          <a:p>
            <a:r>
              <a:rPr lang="en-US" altLang="zh-TW" dirty="0" smtClean="0"/>
              <a:t>  ASA_KB00_set(4,205,0xff,0,'-');//B-&gt; -</a:t>
            </a:r>
          </a:p>
          <a:p>
            <a:r>
              <a:rPr lang="en-US" altLang="zh-TW" dirty="0" smtClean="0"/>
              <a:t>  ASA_KB00_set(4,204,0xff,0,'*');//C-&gt; *</a:t>
            </a:r>
          </a:p>
          <a:p>
            <a:r>
              <a:rPr lang="en-US" altLang="zh-TW" dirty="0" smtClean="0"/>
              <a:t>  ASA_KB00_set(4,203,0xff,0,'/');//D-&gt; /</a:t>
            </a:r>
          </a:p>
          <a:p>
            <a:r>
              <a:rPr lang="en-US" altLang="zh-TW" dirty="0" smtClean="0"/>
              <a:t>  ASA_KB00_set(4,202,0xff,0,'=');//E-&gt; =</a:t>
            </a:r>
          </a:p>
          <a:p>
            <a:r>
              <a:rPr lang="en-US" altLang="zh-TW" dirty="0" smtClean="0"/>
              <a:t>  char value;</a:t>
            </a:r>
          </a:p>
          <a:p>
            <a:r>
              <a:rPr lang="en-US" altLang="zh-TW" dirty="0" smtClean="0"/>
              <a:t>  while(1){</a:t>
            </a:r>
          </a:p>
          <a:p>
            <a:r>
              <a:rPr lang="en-US" altLang="zh-TW" dirty="0" smtClean="0"/>
              <a:t>    ASA_KB00_get(4,100,1,&amp;value);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("value=%d\</a:t>
            </a:r>
            <a:r>
              <a:rPr lang="en-US" altLang="zh-TW" dirty="0" err="1" smtClean="0"/>
              <a:t>n",value</a:t>
            </a:r>
            <a:r>
              <a:rPr lang="en-US" altLang="zh-TW" dirty="0" smtClean="0"/>
              <a:t> );</a:t>
            </a:r>
          </a:p>
          <a:p>
            <a:r>
              <a:rPr lang="en-US" altLang="zh-TW" dirty="0" smtClean="0"/>
              <a:t>  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836712"/>
            <a:ext cx="3456384" cy="400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LEVEL1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按下鍵盤可以</a:t>
            </a:r>
            <a:r>
              <a:rPr lang="en-US" altLang="zh-TW" dirty="0" smtClean="0"/>
              <a:t>get</a:t>
            </a:r>
            <a:r>
              <a:rPr lang="zh-TW" altLang="en-US" dirty="0" smtClean="0"/>
              <a:t>到值</a:t>
            </a:r>
            <a:endParaRPr lang="en-US" altLang="zh-TW" dirty="0" smtClean="0"/>
          </a:p>
          <a:p>
            <a:r>
              <a:rPr lang="zh-TW" altLang="en-US" dirty="0" smtClean="0"/>
              <a:t>並用七節管顯示結果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新按下的值 會將原本的</a:t>
            </a:r>
            <a:endParaRPr lang="en-US" altLang="zh-TW" dirty="0" smtClean="0"/>
          </a:p>
          <a:p>
            <a:r>
              <a:rPr lang="zh-TW" altLang="en-US" dirty="0" smtClean="0"/>
              <a:t>由右邊推到左邊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LEVEL2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將前一題新增</a:t>
            </a:r>
            <a:r>
              <a:rPr lang="zh-TW" altLang="en-US" dirty="0" smtClean="0"/>
              <a:t>防彈跳功能</a:t>
            </a:r>
            <a:endParaRPr lang="en-US" altLang="zh-TW" dirty="0" smtClean="0"/>
          </a:p>
          <a:p>
            <a:r>
              <a:rPr lang="zh-TW" altLang="en-US" dirty="0" smtClean="0"/>
              <a:t>可以</a:t>
            </a:r>
            <a:r>
              <a:rPr lang="zh-TW" altLang="en-US" dirty="0" smtClean="0"/>
              <a:t>長按，不放開就只會顯示一次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LEVEL3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將前一題</a:t>
            </a:r>
            <a:r>
              <a:rPr lang="zh-TW" altLang="en-US" dirty="0" smtClean="0"/>
              <a:t>新增</a:t>
            </a:r>
            <a:r>
              <a:rPr lang="zh-TW" altLang="en-US" dirty="0" smtClean="0"/>
              <a:t> </a:t>
            </a:r>
            <a:r>
              <a:rPr lang="zh-TW" altLang="en-US" dirty="0" smtClean="0"/>
              <a:t>按鍵回傳值蓋寫</a:t>
            </a:r>
            <a:endParaRPr lang="en-US" altLang="zh-TW" dirty="0" smtClean="0"/>
          </a:p>
          <a:p>
            <a:r>
              <a:rPr lang="zh-TW" altLang="en-US" dirty="0" smtClean="0"/>
              <a:t>按下</a:t>
            </a:r>
            <a:r>
              <a:rPr lang="en-US" altLang="zh-TW" dirty="0" smtClean="0"/>
              <a:t>A</a:t>
            </a:r>
            <a:r>
              <a:rPr lang="en-US" altLang="zh-TW" dirty="0" smtClean="0"/>
              <a:t>:</a:t>
            </a:r>
            <a:r>
              <a:rPr lang="zh-TW" altLang="en-US" dirty="0" smtClean="0"/>
              <a:t>回傳</a:t>
            </a:r>
            <a:r>
              <a:rPr lang="en-US" altLang="zh-TW" dirty="0" smtClean="0"/>
              <a:t>+</a:t>
            </a:r>
            <a:r>
              <a:rPr lang="zh-TW" altLang="en-US" dirty="0" smtClean="0"/>
              <a:t> 並在</a:t>
            </a:r>
            <a:r>
              <a:rPr lang="zh-TW" altLang="en-US" dirty="0" smtClean="0"/>
              <a:t>超級終端機上</a:t>
            </a:r>
            <a:r>
              <a:rPr lang="en-US" altLang="zh-TW" dirty="0" err="1" smtClean="0"/>
              <a:t>printf</a:t>
            </a:r>
            <a:r>
              <a:rPr lang="zh-TW" altLang="en-US" dirty="0" smtClean="0"/>
              <a:t>出  </a:t>
            </a:r>
            <a:r>
              <a:rPr lang="en-US" altLang="zh-TW" dirty="0" smtClean="0"/>
              <a:t>+</a:t>
            </a:r>
          </a:p>
          <a:p>
            <a:r>
              <a:rPr lang="zh-TW" altLang="en-US" dirty="0" smtClean="0"/>
              <a:t>按下</a:t>
            </a:r>
            <a:r>
              <a:rPr lang="en-US" altLang="zh-TW" dirty="0" smtClean="0"/>
              <a:t>B</a:t>
            </a:r>
            <a:r>
              <a:rPr lang="en-US" altLang="zh-TW" dirty="0" smtClean="0"/>
              <a:t>:</a:t>
            </a:r>
            <a:r>
              <a:rPr lang="zh-TW" altLang="en-US" dirty="0" smtClean="0"/>
              <a:t>回</a:t>
            </a:r>
            <a:r>
              <a:rPr lang="zh-TW" altLang="en-US" dirty="0" smtClean="0"/>
              <a:t>傳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zh-TW" altLang="en-US" dirty="0" smtClean="0"/>
              <a:t>並在</a:t>
            </a:r>
            <a:r>
              <a:rPr lang="zh-TW" altLang="en-US" dirty="0" smtClean="0"/>
              <a:t>超級終端機上</a:t>
            </a:r>
            <a:r>
              <a:rPr lang="en-US" altLang="zh-TW" dirty="0" err="1" smtClean="0"/>
              <a:t>printf</a:t>
            </a:r>
            <a:r>
              <a:rPr lang="zh-TW" altLang="en-US" dirty="0" smtClean="0"/>
              <a:t>出  </a:t>
            </a:r>
            <a:r>
              <a:rPr lang="en-US" altLang="zh-TW" dirty="0" smtClean="0"/>
              <a:t>-</a:t>
            </a:r>
            <a:endParaRPr lang="zh-TW" altLang="en-US" dirty="0" smtClean="0"/>
          </a:p>
          <a:p>
            <a:r>
              <a:rPr lang="zh-TW" altLang="en-US" dirty="0" smtClean="0"/>
              <a:t>按下</a:t>
            </a:r>
            <a:r>
              <a:rPr lang="en-US" altLang="zh-TW" dirty="0" smtClean="0"/>
              <a:t>C</a:t>
            </a:r>
            <a:r>
              <a:rPr lang="en-US" altLang="zh-TW" dirty="0" smtClean="0"/>
              <a:t>:</a:t>
            </a:r>
            <a:r>
              <a:rPr lang="zh-TW" altLang="en-US" dirty="0" smtClean="0"/>
              <a:t>回</a:t>
            </a:r>
            <a:r>
              <a:rPr lang="zh-TW" altLang="en-US" dirty="0" smtClean="0"/>
              <a:t>傳* </a:t>
            </a:r>
            <a:r>
              <a:rPr lang="zh-TW" altLang="en-US" dirty="0" smtClean="0"/>
              <a:t>並在</a:t>
            </a:r>
            <a:r>
              <a:rPr lang="zh-TW" altLang="en-US" dirty="0" smtClean="0"/>
              <a:t>超級終端機上</a:t>
            </a:r>
            <a:r>
              <a:rPr lang="en-US" altLang="zh-TW" dirty="0" err="1" smtClean="0"/>
              <a:t>printf</a:t>
            </a:r>
            <a:r>
              <a:rPr lang="zh-TW" altLang="en-US" dirty="0" smtClean="0"/>
              <a:t>出  </a:t>
            </a:r>
            <a:r>
              <a:rPr lang="en-US" altLang="zh-TW" dirty="0" smtClean="0"/>
              <a:t>*</a:t>
            </a:r>
            <a:endParaRPr lang="zh-TW" altLang="en-US" dirty="0" smtClean="0"/>
          </a:p>
          <a:p>
            <a:r>
              <a:rPr lang="zh-TW" altLang="en-US" dirty="0" smtClean="0"/>
              <a:t>按下</a:t>
            </a:r>
            <a:r>
              <a:rPr lang="en-US" altLang="zh-TW" dirty="0" smtClean="0"/>
              <a:t>D</a:t>
            </a:r>
            <a:r>
              <a:rPr lang="en-US" altLang="zh-TW" dirty="0" smtClean="0"/>
              <a:t>:</a:t>
            </a:r>
            <a:r>
              <a:rPr lang="zh-TW" altLang="en-US" dirty="0" smtClean="0"/>
              <a:t>回</a:t>
            </a:r>
            <a:r>
              <a:rPr lang="zh-TW" altLang="en-US" dirty="0" smtClean="0"/>
              <a:t>傳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zh-TW" altLang="en-US" dirty="0" smtClean="0"/>
              <a:t>並在</a:t>
            </a:r>
            <a:r>
              <a:rPr lang="zh-TW" altLang="en-US" dirty="0" smtClean="0"/>
              <a:t>超級終端機上</a:t>
            </a:r>
            <a:r>
              <a:rPr lang="en-US" altLang="zh-TW" dirty="0" err="1" smtClean="0"/>
              <a:t>printf</a:t>
            </a:r>
            <a:r>
              <a:rPr lang="zh-TW" altLang="en-US" dirty="0" smtClean="0"/>
              <a:t>出  </a:t>
            </a:r>
            <a:r>
              <a:rPr lang="en-US" altLang="zh-TW" dirty="0" smtClean="0"/>
              <a:t>/</a:t>
            </a:r>
            <a:endParaRPr lang="zh-TW" altLang="en-US" dirty="0" smtClean="0"/>
          </a:p>
          <a:p>
            <a:r>
              <a:rPr lang="zh-TW" altLang="en-US" dirty="0" smtClean="0"/>
              <a:t>按下</a:t>
            </a:r>
            <a:r>
              <a:rPr lang="en-US" altLang="zh-TW" dirty="0" smtClean="0"/>
              <a:t>E</a:t>
            </a:r>
            <a:r>
              <a:rPr lang="en-US" altLang="zh-TW" dirty="0" smtClean="0"/>
              <a:t>:</a:t>
            </a:r>
            <a:r>
              <a:rPr lang="zh-TW" altLang="en-US" dirty="0" smtClean="0"/>
              <a:t>回</a:t>
            </a:r>
            <a:r>
              <a:rPr lang="zh-TW" altLang="en-US" dirty="0" smtClean="0"/>
              <a:t>傳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zh-TW" altLang="en-US" dirty="0" smtClean="0"/>
              <a:t>並在</a:t>
            </a:r>
            <a:r>
              <a:rPr lang="zh-TW" altLang="en-US" dirty="0" smtClean="0"/>
              <a:t>超級終端機上</a:t>
            </a:r>
            <a:r>
              <a:rPr lang="en-US" altLang="zh-TW" dirty="0" err="1" smtClean="0"/>
              <a:t>printf</a:t>
            </a:r>
            <a:r>
              <a:rPr lang="zh-TW" altLang="en-US" dirty="0" smtClean="0"/>
              <a:t>出  </a:t>
            </a:r>
            <a:r>
              <a:rPr lang="en-US" altLang="zh-TW" dirty="0" smtClean="0"/>
              <a:t>=</a:t>
            </a:r>
            <a:endParaRPr lang="zh-TW" altLang="en-US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346</TotalTime>
  <Words>773</Words>
  <Application>Microsoft Office PowerPoint</Application>
  <PresentationFormat>如螢幕大小 (4:3)</PresentationFormat>
  <Paragraphs>152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壁窗</vt:lpstr>
      <vt:lpstr>計算機</vt:lpstr>
      <vt:lpstr>7S00函式</vt:lpstr>
      <vt:lpstr>7S00函式使用範例</vt:lpstr>
      <vt:lpstr>KB00函式</vt:lpstr>
      <vt:lpstr>KB00函式使用範例</vt:lpstr>
      <vt:lpstr>蓋寫按鍵的回傳值</vt:lpstr>
      <vt:lpstr>LEVEL1</vt:lpstr>
      <vt:lpstr>LEVEL2</vt:lpstr>
      <vt:lpstr>LEVEL3</vt:lpstr>
      <vt:lpstr>練習4</vt:lpstr>
      <vt:lpstr>練習5</vt:lpstr>
      <vt:lpstr>輪詢</vt:lpstr>
      <vt:lpstr>投影片 13</vt:lpstr>
      <vt:lpstr>全域變數屬於程式中的所有函式</vt:lpstr>
      <vt:lpstr>functional programming</vt:lpstr>
      <vt:lpstr>鍵盤函式:得到鍵盤按下的值後，分類並執行對應動作</vt:lpstr>
      <vt:lpstr>累加進位</vt:lpstr>
      <vt:lpstr>計算</vt:lpstr>
      <vt:lpstr>顯示</vt:lpstr>
      <vt:lpstr>投影片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</dc:title>
  <dc:creator>user</dc:creator>
  <cp:lastModifiedBy>user</cp:lastModifiedBy>
  <cp:revision>54</cp:revision>
  <dcterms:created xsi:type="dcterms:W3CDTF">2019-04-07T15:25:18Z</dcterms:created>
  <dcterms:modified xsi:type="dcterms:W3CDTF">2019-04-11T19:31:34Z</dcterms:modified>
</cp:coreProperties>
</file>