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c74b41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c74b41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221403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221403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a5b2ad3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a5b2ad3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7f98ac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7f98ac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7f98ace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7f98ace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91062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91062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910620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910620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c74b41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c74b41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91062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91062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d143855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3d143855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a5b2ad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a5b2ad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b910620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b910620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c74b41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c74b41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s.unc.edu/~welch/media/pdf/kalman_intro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hTsymF4ErGuwd86Q8O58ArSq2aSYxSof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Bk03XR3ChuBSaZSaiv6jTwq35kI2h1tr/view?usp=sharin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ra-ros-pkg/robot_localization" TargetMode="External"/><Relationship Id="rId4" Type="http://schemas.openxmlformats.org/officeDocument/2006/relationships/hyperlink" Target="http://docs.ros.org/melodic/api/robot_localization/html/index.html" TargetMode="External"/><Relationship Id="rId5" Type="http://schemas.openxmlformats.org/officeDocument/2006/relationships/hyperlink" Target="https://roscon.ros.org/2015/presentations/robot_localization.pdf" TargetMode="External"/><Relationship Id="rId6" Type="http://schemas.openxmlformats.org/officeDocument/2006/relationships/hyperlink" Target="http://docs.ros.org/melodic/api/robot_localization/html/state_estimation_nodes.html" TargetMode="External"/><Relationship Id="rId7" Type="http://schemas.openxmlformats.org/officeDocument/2006/relationships/hyperlink" Target="http://docs.ros.org/melodic/api/robot_localization/html/preparing_sensor_data.html" TargetMode="External"/><Relationship Id="rId8" Type="http://schemas.openxmlformats.org/officeDocument/2006/relationships/hyperlink" Target="http://docs.ros.org/melodic/api/robot_localization/html/configuring_robot_localization.html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ckmd.io/@DengYu/r1mA0ca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ra-ros-pkg/robot_localization" TargetMode="External"/><Relationship Id="rId4" Type="http://schemas.openxmlformats.org/officeDocument/2006/relationships/slide" Target="/ppt/slides/slide2.xml"/><Relationship Id="rId5" Type="http://schemas.openxmlformats.org/officeDocument/2006/relationships/hyperlink" Target="http://wiki.ros.org/roslaun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youtu.be/jbhte2_Q4Ak" TargetMode="External"/><Relationship Id="rId7" Type="http://schemas.openxmlformats.org/officeDocument/2006/relationships/hyperlink" Target="https://youtu.be/jbhte2_Q4A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SDC Assignment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EKF/UKF fusion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- </a:t>
            </a:r>
            <a:r>
              <a:rPr lang="zh-TW"/>
              <a:t>Question Discussion (40%)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425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How do robot_localization package know the covariance matrix of GPS and radar odometry?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What is the </a:t>
            </a:r>
            <a:r>
              <a:rPr lang="zh-TW"/>
              <a:t>covariance matrix of GPS and what does it mean?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 yaml file, you set </a:t>
            </a:r>
            <a:r>
              <a:rPr lang="zh-TW" u="sng"/>
              <a:t>differential parameter</a:t>
            </a:r>
            <a:r>
              <a:rPr lang="zh-TW"/>
              <a:t> of odometry and GPS to true or false? Why?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</a:t>
            </a:r>
            <a:r>
              <a:rPr lang="zh-TW" sz="1600">
                <a:solidFill>
                  <a:srgbClr val="FF0000"/>
                </a:solidFill>
              </a:rPr>
              <a:t>PDF file</a:t>
            </a:r>
            <a:r>
              <a:rPr lang="zh-TW" sz="1600"/>
              <a:t> include your screenshot and answer of the questions.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Read the report (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kalman_intro.pdf</a:t>
            </a:r>
            <a:r>
              <a:rPr lang="zh-TW" sz="1600"/>
              <a:t>) and submit a report summarizing the paper to the </a:t>
            </a:r>
            <a:r>
              <a:rPr lang="zh-TW" sz="1600">
                <a:solidFill>
                  <a:srgbClr val="FF0000"/>
                </a:solidFill>
              </a:rPr>
              <a:t>PDF file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Your </a:t>
            </a:r>
            <a:r>
              <a:rPr lang="zh-TW" sz="1600">
                <a:solidFill>
                  <a:srgbClr val="FF0000"/>
                </a:solidFill>
              </a:rPr>
              <a:t>robot_localization </a:t>
            </a:r>
            <a:r>
              <a:rPr lang="zh-TW" sz="1600">
                <a:solidFill>
                  <a:srgbClr val="FF0000"/>
                </a:solidFill>
              </a:rPr>
              <a:t>setting files</a:t>
            </a:r>
            <a:r>
              <a:rPr lang="zh-TW" sz="1600"/>
              <a:t> (.yaml)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Compress the files and name it as </a:t>
            </a:r>
            <a:r>
              <a:rPr lang="zh-TW" sz="1600">
                <a:solidFill>
                  <a:srgbClr val="FF0000"/>
                </a:solidFill>
              </a:rPr>
              <a:t>&lt;student_id&gt;_hw3.zip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/>
              <a:t>Deadline: 2020/10/27 Tue 00:00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What is the data we need to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The rosbag can be download from the link at the </a:t>
            </a:r>
            <a:r>
              <a:rPr lang="zh-TW" u="sng">
                <a:solidFill>
                  <a:schemeClr val="hlink"/>
                </a:solidFill>
                <a:hlinkClick action="ppaction://hlinksldjump" r:id="rId3"/>
              </a:rPr>
              <a:t>this page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Do I need to build a package by myself?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No, You can just use the robot_localization package we introduce on </a:t>
            </a:r>
            <a:r>
              <a:rPr lang="zh-TW" u="sng">
                <a:solidFill>
                  <a:schemeClr val="hlink"/>
                </a:solidFill>
                <a:hlinkClick action="ppaction://hlinksldjump" r:id="rId4"/>
              </a:rPr>
              <a:t>this page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If you </a:t>
            </a:r>
            <a:r>
              <a:rPr lang="zh-TW"/>
              <a:t>encounter the </a:t>
            </a:r>
            <a:r>
              <a:rPr b="1" lang="zh-TW"/>
              <a:t>WARN</a:t>
            </a:r>
            <a:r>
              <a:rPr lang="zh-TW"/>
              <a:t> below, you can skip this and it would not cause any probelm.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5">
            <a:alphaModFix/>
          </a:blip>
          <a:srcRect b="29716" l="0" r="0" t="0"/>
          <a:stretch/>
        </p:blipFill>
        <p:spPr>
          <a:xfrm>
            <a:off x="538350" y="2940050"/>
            <a:ext cx="4230825" cy="19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4. If you get the error that tf2 get invalid value that frame_id cannot contain “/”, you can add some code below into </a:t>
            </a:r>
            <a:r>
              <a:rPr b="1" lang="zh-TW"/>
              <a:t>ros_filter_utilities.cpp</a:t>
            </a:r>
            <a:r>
              <a:rPr lang="zh-TW"/>
              <a:t> to avoid this problem: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42686" l="20443" r="19002" t="2447"/>
          <a:stretch/>
        </p:blipFill>
        <p:spPr>
          <a:xfrm>
            <a:off x="1488425" y="1868675"/>
            <a:ext cx="6167155" cy="31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655514" y="1152475"/>
            <a:ext cx="78933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std::string target_frame = targetFrame;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target_frame.erase(remove(target_frame.begin(), target_frame.end(),'/'),target_frame.end());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std::string source_frame = sourceFrame;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source_frame.erase(remove(source_frame.begin(), source_frame.end(),'/'),source_frame.end());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tf2::fromMsg(buffer.lookupTransform(target_frame, source_frame, time, timeout).transform,targetFrameTrans);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6650"/>
            <a:ext cx="87411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hlink"/>
                </a:solidFill>
                <a:hlinkClick r:id="rId3"/>
              </a:rPr>
              <a:t>ROS bag</a:t>
            </a:r>
            <a:r>
              <a:rPr lang="zh-TW" sz="1500"/>
              <a:t> from </a:t>
            </a:r>
            <a:r>
              <a:rPr b="1" lang="zh-TW" sz="1500"/>
              <a:t>nuScenes dataset.</a:t>
            </a:r>
            <a:r>
              <a:rPr lang="zh-TW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Play the rosbag by: $ rosbag play sdc_hw3.bag --clock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ROS topics: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/clock 		(rosgraph_msgs/Clock)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/gps 			(geometry_msgs/PoseWithCovarianceStamped) ----------------- Simulated GPS (~1Hz)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/gt_odom 		(nav_msgs/Odometry)</a:t>
            </a:r>
            <a:r>
              <a:rPr lang="zh-TW" sz="1300"/>
              <a:t> ---------------------------------------------------- Ground truth odometry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/imu 			(sensor_msgs/Imu)</a:t>
            </a:r>
            <a:r>
              <a:rPr lang="zh-TW" sz="1300"/>
              <a:t> --------------------------------------------------------------------------------- IMU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/nuscenes_lidar 	(sensor_msgs/PointCloud2)</a:t>
            </a:r>
            <a:r>
              <a:rPr lang="zh-TW" sz="1300"/>
              <a:t> ------------------------------------------------------ Lidar pointcloud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/radar_odometry 	(nav_msgs/Odometry)</a:t>
            </a:r>
            <a:r>
              <a:rPr lang="zh-TW" sz="1300"/>
              <a:t> ------------------------------------------- Odometry calculated by radar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/tf 			(tf2_msgs/TFMessage)</a:t>
            </a:r>
            <a:r>
              <a:rPr lang="zh-TW" sz="1300"/>
              <a:t> ------------------------------- Transformations between coordinates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In this assignment, you should learn how to </a:t>
            </a:r>
            <a:r>
              <a:rPr b="1" lang="zh-TW" sz="1600"/>
              <a:t>use EKF/UKF to fuse the </a:t>
            </a:r>
            <a:r>
              <a:rPr b="1" lang="zh-TW" sz="1600"/>
              <a:t>/radar_odometry and /gps.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Learn the </a:t>
            </a:r>
            <a:r>
              <a:rPr b="1" lang="zh-TW" sz="1600"/>
              <a:t>tf</a:t>
            </a:r>
            <a:r>
              <a:rPr lang="zh-TW" sz="1600"/>
              <a:t> in ROS that record the transformation information between different frames. You can use the command:$ rqt to see the TF tree structure.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Radar odometry</a:t>
            </a:r>
            <a:r>
              <a:rPr lang="zh-TW" sz="1600"/>
              <a:t> is the </a:t>
            </a:r>
            <a:r>
              <a:rPr b="1" lang="zh-TW" sz="1600"/>
              <a:t>local measurement</a:t>
            </a:r>
            <a:r>
              <a:rPr lang="zh-TW" sz="1600"/>
              <a:t> which have accumulated error.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GPS</a:t>
            </a:r>
            <a:r>
              <a:rPr lang="zh-TW" sz="1600"/>
              <a:t> is the </a:t>
            </a:r>
            <a:r>
              <a:rPr b="1" lang="zh-TW" sz="1600"/>
              <a:t>global measurement</a:t>
            </a:r>
            <a:r>
              <a:rPr lang="zh-TW" sz="1600"/>
              <a:t> but only provide x,y position and with only 1Hz.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Visualize d</a:t>
            </a:r>
            <a:r>
              <a:rPr lang="zh-TW"/>
              <a:t>ata in Rviz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46650"/>
            <a:ext cx="85206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You can run Rviz by command: $ rviz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Here is the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rviz configuration file</a:t>
            </a:r>
            <a:r>
              <a:rPr lang="zh-TW" sz="1400"/>
              <a:t> for this task.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Open </a:t>
            </a:r>
            <a:r>
              <a:rPr lang="zh-TW" sz="1400"/>
              <a:t>rviz configuration file: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 Rviz -&gt; </a:t>
            </a:r>
            <a:r>
              <a:rPr lang="zh-TW"/>
              <a:t>file -&gt; open config -&gt; YOU_PATH/sdc_ekf_hw.rviz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You should see this when you play the rosbag: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150" y="2458625"/>
            <a:ext cx="2624824" cy="26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368150" y="3196850"/>
            <a:ext cx="32214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CC0000"/>
                </a:solidFill>
              </a:rPr>
              <a:t>Red arrows</a:t>
            </a:r>
            <a:r>
              <a:rPr lang="zh-TW" sz="1200"/>
              <a:t>: ground truth odometry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1155CC"/>
                </a:solidFill>
              </a:rPr>
              <a:t>Blue arrows</a:t>
            </a:r>
            <a:r>
              <a:rPr lang="zh-TW" sz="1200"/>
              <a:t>: radar odmetry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D966"/>
                </a:solidFill>
              </a:rPr>
              <a:t>Yellow circle</a:t>
            </a:r>
            <a:r>
              <a:rPr lang="zh-TW" sz="1200"/>
              <a:t>: GPS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White pointcloud</a:t>
            </a:r>
            <a:r>
              <a:rPr lang="zh-TW" sz="1200"/>
              <a:t>: Lidar pointcloud (not ultilized in this assignment)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 - robot_localization package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G</a:t>
            </a:r>
            <a:r>
              <a:rPr lang="zh-TW" sz="1300"/>
              <a:t>ithub: </a:t>
            </a:r>
            <a:r>
              <a:rPr lang="zh-TW" sz="1300" u="sng">
                <a:solidFill>
                  <a:schemeClr val="hlink"/>
                </a:solidFill>
                <a:hlinkClick r:id="rId3"/>
              </a:rPr>
              <a:t>https://github.com/cra-ros-pkg/robot_localization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Document: </a:t>
            </a:r>
            <a:r>
              <a:rPr lang="zh-TW" sz="1300" u="sng">
                <a:solidFill>
                  <a:schemeClr val="hlink"/>
                </a:solidFill>
                <a:hlinkClick r:id="rId4"/>
              </a:rPr>
              <a:t>robot_localization wiki — robot_localization 2.6.8 documentation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Slide: 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https://roscon.ros.org/2015/presentations/robot_localization.pdf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Please read following sections to accomplish this assignment.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900">
                <a:solidFill>
                  <a:srgbClr val="444444"/>
                </a:solidFill>
                <a:highlight>
                  <a:srgbClr val="EEEEEE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Estimation Nodes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900">
                <a:solidFill>
                  <a:srgbClr val="444444"/>
                </a:solidFill>
                <a:highlight>
                  <a:srgbClr val="EEEEEE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Preparing Your Data for Use with robot_localization</a:t>
            </a:r>
            <a:endParaRPr sz="900">
              <a:highlight>
                <a:srgbClr val="EEEEEE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900">
                <a:solidFill>
                  <a:srgbClr val="444444"/>
                </a:solidFill>
                <a:highlight>
                  <a:srgbClr val="EEEEEE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Configuring robot_localization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You should set parameters in yaml file as follow: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odom_frame: /origin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base_link_frame: /car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world_frame: /origin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frequency: 10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sensor_timeout: 0.75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two_d_mode: true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transform_time_offset: 0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1000"/>
              <a:t>publish_tf: false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Set </a:t>
            </a:r>
            <a:r>
              <a:rPr lang="zh-TW" sz="1000"/>
              <a:t>&lt;param name="use_sim_time" value="true" /&gt;</a:t>
            </a:r>
            <a:r>
              <a:rPr lang="zh-TW" sz="1300"/>
              <a:t> in your robot_localization launch file.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 - robot_localization package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you install this package, you need to install the follow the package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GeographicLib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geographic msg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$ sudo apt-get install ros-melodic-geographic-msgs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you need to do for this homework?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Modify the setting files of the </a:t>
            </a:r>
            <a:r>
              <a:rPr b="1" lang="zh-TW"/>
              <a:t>ekf_template.yaml / ukf_template.yaml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You can use the command below to observe the data when you play the rosbag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$ rostopic echo radar_odometry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$ rostopic echo gps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Modify the config with the ovservation you got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the roslaunch to run this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- P</a:t>
            </a:r>
            <a:r>
              <a:rPr lang="zh-TW"/>
              <a:t>lease follow the steps below</a:t>
            </a:r>
            <a:r>
              <a:rPr lang="zh-TW"/>
              <a:t>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425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Download the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robot_localization package</a:t>
            </a:r>
            <a:r>
              <a:rPr lang="zh-TW"/>
              <a:t> from the github to your ros workspace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Download the rosbag in </a:t>
            </a:r>
            <a:r>
              <a:rPr lang="zh-TW" u="sng">
                <a:solidFill>
                  <a:schemeClr val="hlink"/>
                </a:solidFill>
                <a:hlinkClick action="ppaction://hlinksldjump" r:id="rId4"/>
              </a:rPr>
              <a:t>page 2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Read the document and understand how to use robot_localization package.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</a:t>
            </a:r>
            <a:r>
              <a:rPr lang="zh-TW"/>
              <a:t>robot_localization </a:t>
            </a:r>
            <a:r>
              <a:rPr lang="zh-TW"/>
              <a:t>package to implement EKF.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might need to use the </a:t>
            </a:r>
            <a:r>
              <a:rPr b="1" lang="zh-TW" u="sng">
                <a:solidFill>
                  <a:schemeClr val="hlink"/>
                </a:solidFill>
                <a:hlinkClick r:id="rId5"/>
              </a:rPr>
              <a:t>roslaunch</a:t>
            </a:r>
            <a:r>
              <a:rPr lang="zh-TW"/>
              <a:t> to run this package and change some settings to input the data to the package.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- Screenshot Result (60%)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80925"/>
            <a:ext cx="85206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Screenshot the result using </a:t>
            </a:r>
            <a:r>
              <a:rPr b="1" lang="zh-TW" sz="1400"/>
              <a:t>only GPS</a:t>
            </a:r>
            <a:r>
              <a:rPr lang="zh-TW" sz="1400"/>
              <a:t> in EKF.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Screenshot the result using </a:t>
            </a:r>
            <a:r>
              <a:rPr b="1" lang="zh-TW" sz="1400"/>
              <a:t>only radar odemetry</a:t>
            </a:r>
            <a:r>
              <a:rPr lang="zh-TW" sz="1400"/>
              <a:t> in EKF.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Screenshot the result using </a:t>
            </a:r>
            <a:r>
              <a:rPr b="1" lang="zh-TW" sz="1400"/>
              <a:t>both GPS and radar odemetry</a:t>
            </a:r>
            <a:r>
              <a:rPr lang="zh-TW" sz="1400"/>
              <a:t> in EKF.</a:t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3" y="1862023"/>
            <a:ext cx="2478874" cy="247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937" y="1862013"/>
            <a:ext cx="3528127" cy="24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012" y="1862000"/>
            <a:ext cx="2478875" cy="24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823738" y="1495875"/>
            <a:ext cx="1299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GPS only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590706" y="1495875"/>
            <a:ext cx="1962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radar odometry</a:t>
            </a:r>
            <a:r>
              <a:rPr lang="zh-TW">
                <a:solidFill>
                  <a:schemeClr val="dk2"/>
                </a:solidFill>
              </a:rPr>
              <a:t> only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560149" y="1495875"/>
            <a:ext cx="222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GPS +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radar odometry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40850" y="4470725"/>
            <a:ext cx="28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8761D"/>
                </a:solidFill>
              </a:rPr>
              <a:t>Green</a:t>
            </a:r>
            <a:r>
              <a:rPr b="1" lang="zh-TW" sz="1200">
                <a:solidFill>
                  <a:srgbClr val="38761D"/>
                </a:solidFill>
              </a:rPr>
              <a:t> arrows</a:t>
            </a:r>
            <a:r>
              <a:rPr lang="zh-TW" sz="1200"/>
              <a:t>: EKF/UKF result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A64D79"/>
                </a:solidFill>
              </a:rPr>
              <a:t>Purple</a:t>
            </a:r>
            <a:r>
              <a:rPr b="1" lang="zh-TW" sz="1200"/>
              <a:t>: </a:t>
            </a:r>
            <a:r>
              <a:rPr lang="zh-TW" sz="1200"/>
              <a:t>covariance of E</a:t>
            </a:r>
            <a:r>
              <a:rPr lang="zh-TW" sz="1200">
                <a:solidFill>
                  <a:schemeClr val="dk1"/>
                </a:solidFill>
              </a:rPr>
              <a:t>KF/UKF result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- </a:t>
            </a:r>
            <a:r>
              <a:rPr lang="zh-TW"/>
              <a:t>Bonus (10%)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425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Achieve aforementioned task by UKF.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Compare the EKF result with the UKF result, describe your findings, and </a:t>
            </a:r>
            <a:r>
              <a:rPr lang="zh-TW" sz="1900"/>
              <a:t>explain why</a:t>
            </a:r>
            <a:r>
              <a:rPr lang="zh-TW" sz="1900"/>
              <a:t>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