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F80A9-7794-4AB8-ACD1-34F6D7214B7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07BDD33-1A60-4867-A143-82DCACC39121}">
      <dgm:prSet/>
      <dgm:spPr/>
      <dgm:t>
        <a:bodyPr/>
        <a:lstStyle/>
        <a:p>
          <a:r>
            <a:rPr lang="cs-CZ" b="1" i="0" baseline="0"/>
            <a:t>Rezervace</a:t>
          </a:r>
          <a:r>
            <a:rPr lang="cs-CZ" b="0" i="0" baseline="0"/>
            <a:t> místnosti na určitý den </a:t>
          </a:r>
          <a:endParaRPr lang="en-US"/>
        </a:p>
      </dgm:t>
    </dgm:pt>
    <dgm:pt modelId="{9C50D67F-3F5B-4CC9-9275-74683F831179}" type="parTrans" cxnId="{E3D9EED0-1BA2-4DA3-9A95-08C10F954D24}">
      <dgm:prSet/>
      <dgm:spPr/>
      <dgm:t>
        <a:bodyPr/>
        <a:lstStyle/>
        <a:p>
          <a:endParaRPr lang="en-US"/>
        </a:p>
      </dgm:t>
    </dgm:pt>
    <dgm:pt modelId="{4AE0AD32-9146-48F2-B22C-ED90DBA99777}" type="sibTrans" cxnId="{E3D9EED0-1BA2-4DA3-9A95-08C10F954D24}">
      <dgm:prSet/>
      <dgm:spPr/>
      <dgm:t>
        <a:bodyPr/>
        <a:lstStyle/>
        <a:p>
          <a:endParaRPr lang="en-US"/>
        </a:p>
      </dgm:t>
    </dgm:pt>
    <dgm:pt modelId="{5EDBA188-1BA9-416B-B50B-75AD0CE3EEA3}">
      <dgm:prSet/>
      <dgm:spPr/>
      <dgm:t>
        <a:bodyPr/>
        <a:lstStyle/>
        <a:p>
          <a:r>
            <a:rPr lang="cs-CZ" b="0" i="0" baseline="0"/>
            <a:t>Informace o </a:t>
          </a:r>
          <a:r>
            <a:rPr lang="cs-CZ" b="1" i="0" baseline="0"/>
            <a:t>obsazenosti</a:t>
          </a:r>
          <a:r>
            <a:rPr lang="cs-CZ" b="0" i="0" baseline="0"/>
            <a:t> místností </a:t>
          </a:r>
          <a:endParaRPr lang="en-US"/>
        </a:p>
      </dgm:t>
    </dgm:pt>
    <dgm:pt modelId="{7A9A4C80-0069-4A7F-9EEE-BFA1B593E4DA}" type="parTrans" cxnId="{8D429FAA-4FD4-4D22-A947-6B152895501D}">
      <dgm:prSet/>
      <dgm:spPr/>
      <dgm:t>
        <a:bodyPr/>
        <a:lstStyle/>
        <a:p>
          <a:endParaRPr lang="en-US"/>
        </a:p>
      </dgm:t>
    </dgm:pt>
    <dgm:pt modelId="{1B010540-99C6-4BC2-B1CF-08A13288C9F6}" type="sibTrans" cxnId="{8D429FAA-4FD4-4D22-A947-6B152895501D}">
      <dgm:prSet/>
      <dgm:spPr/>
      <dgm:t>
        <a:bodyPr/>
        <a:lstStyle/>
        <a:p>
          <a:endParaRPr lang="en-US"/>
        </a:p>
      </dgm:t>
    </dgm:pt>
    <dgm:pt modelId="{E6808CB6-15A6-45AE-B670-8AAF7BCB4BED}">
      <dgm:prSet/>
      <dgm:spPr/>
      <dgm:t>
        <a:bodyPr/>
        <a:lstStyle/>
        <a:p>
          <a:r>
            <a:rPr lang="cs-CZ" b="0" i="0" baseline="0" dirty="0"/>
            <a:t>Informace o </a:t>
          </a:r>
          <a:r>
            <a:rPr lang="cs-CZ" b="1" i="0" baseline="0" dirty="0"/>
            <a:t>dostupném vybavení</a:t>
          </a:r>
          <a:r>
            <a:rPr lang="cs-CZ" b="0" i="0" baseline="0" dirty="0"/>
            <a:t> místností </a:t>
          </a:r>
          <a:endParaRPr lang="en-US" dirty="0"/>
        </a:p>
      </dgm:t>
    </dgm:pt>
    <dgm:pt modelId="{627D0C22-834D-4779-A62B-E31B728253BD}" type="parTrans" cxnId="{C6AC4B9A-32B9-45B0-A2D7-D715826F896E}">
      <dgm:prSet/>
      <dgm:spPr/>
      <dgm:t>
        <a:bodyPr/>
        <a:lstStyle/>
        <a:p>
          <a:endParaRPr lang="en-US"/>
        </a:p>
      </dgm:t>
    </dgm:pt>
    <dgm:pt modelId="{A487C256-2117-4CDB-A32F-21FFE5E26390}" type="sibTrans" cxnId="{C6AC4B9A-32B9-45B0-A2D7-D715826F896E}">
      <dgm:prSet/>
      <dgm:spPr/>
      <dgm:t>
        <a:bodyPr/>
        <a:lstStyle/>
        <a:p>
          <a:endParaRPr lang="en-US"/>
        </a:p>
      </dgm:t>
    </dgm:pt>
    <dgm:pt modelId="{9B4CB37A-8D15-49D3-BE0E-E5045B29F721}">
      <dgm:prSet/>
      <dgm:spPr/>
      <dgm:t>
        <a:bodyPr/>
        <a:lstStyle/>
        <a:p>
          <a:r>
            <a:rPr lang="cs-CZ" b="1" i="0" baseline="0"/>
            <a:t>Prioritizace</a:t>
          </a:r>
          <a:r>
            <a:rPr lang="cs-CZ" b="0" i="0" baseline="0"/>
            <a:t> vybraných místností na základě obsazenosti ostatních místností </a:t>
          </a:r>
          <a:endParaRPr lang="en-US"/>
        </a:p>
      </dgm:t>
    </dgm:pt>
    <dgm:pt modelId="{2E60EB8B-163E-4A59-AD80-015B32A1E718}" type="parTrans" cxnId="{C0BD8E5C-DBD0-45B9-B200-0627974FB1CE}">
      <dgm:prSet/>
      <dgm:spPr/>
      <dgm:t>
        <a:bodyPr/>
        <a:lstStyle/>
        <a:p>
          <a:endParaRPr lang="en-US"/>
        </a:p>
      </dgm:t>
    </dgm:pt>
    <dgm:pt modelId="{C518F428-5498-4051-9EC2-4359A8FA8AF5}" type="sibTrans" cxnId="{C0BD8E5C-DBD0-45B9-B200-0627974FB1CE}">
      <dgm:prSet/>
      <dgm:spPr/>
      <dgm:t>
        <a:bodyPr/>
        <a:lstStyle/>
        <a:p>
          <a:endParaRPr lang="en-US"/>
        </a:p>
      </dgm:t>
    </dgm:pt>
    <dgm:pt modelId="{FF8C6D48-0A44-41BE-94CA-0B1989A44772}">
      <dgm:prSet/>
      <dgm:spPr/>
      <dgm:t>
        <a:bodyPr/>
        <a:lstStyle/>
        <a:p>
          <a:r>
            <a:rPr lang="cs-CZ" b="1" i="0" baseline="0"/>
            <a:t>UI prostředí</a:t>
          </a:r>
          <a:r>
            <a:rPr lang="cs-CZ" b="0" i="0" baseline="0"/>
            <a:t> </a:t>
          </a:r>
          <a:endParaRPr lang="en-US"/>
        </a:p>
      </dgm:t>
    </dgm:pt>
    <dgm:pt modelId="{85FAB0B7-EF81-4E3B-95C6-BE9AD8F148E5}" type="parTrans" cxnId="{C15C8FAC-A47D-4EC5-B1DE-4B0CC2F2ADCB}">
      <dgm:prSet/>
      <dgm:spPr/>
      <dgm:t>
        <a:bodyPr/>
        <a:lstStyle/>
        <a:p>
          <a:endParaRPr lang="en-US"/>
        </a:p>
      </dgm:t>
    </dgm:pt>
    <dgm:pt modelId="{8E7CA1EE-CE40-4125-8610-551CA679502B}" type="sibTrans" cxnId="{C15C8FAC-A47D-4EC5-B1DE-4B0CC2F2ADCB}">
      <dgm:prSet/>
      <dgm:spPr/>
      <dgm:t>
        <a:bodyPr/>
        <a:lstStyle/>
        <a:p>
          <a:endParaRPr lang="en-US"/>
        </a:p>
      </dgm:t>
    </dgm:pt>
    <dgm:pt modelId="{4F329965-EFD6-45EF-AF8C-02010816796F}" type="pres">
      <dgm:prSet presAssocID="{A93F80A9-7794-4AB8-ACD1-34F6D7214B7D}" presName="vert0" presStyleCnt="0">
        <dgm:presLayoutVars>
          <dgm:dir/>
          <dgm:animOne val="branch"/>
          <dgm:animLvl val="lvl"/>
        </dgm:presLayoutVars>
      </dgm:prSet>
      <dgm:spPr/>
    </dgm:pt>
    <dgm:pt modelId="{BE3B83AA-1AFA-4EA6-B063-3D41C8CFA0E9}" type="pres">
      <dgm:prSet presAssocID="{107BDD33-1A60-4867-A143-82DCACC39121}" presName="thickLine" presStyleLbl="alignNode1" presStyleIdx="0" presStyleCnt="5"/>
      <dgm:spPr/>
    </dgm:pt>
    <dgm:pt modelId="{66D48404-C828-4995-90A9-50DBB2249C51}" type="pres">
      <dgm:prSet presAssocID="{107BDD33-1A60-4867-A143-82DCACC39121}" presName="horz1" presStyleCnt="0"/>
      <dgm:spPr/>
    </dgm:pt>
    <dgm:pt modelId="{3B0128C6-14E2-4F37-AEA7-871224F88098}" type="pres">
      <dgm:prSet presAssocID="{107BDD33-1A60-4867-A143-82DCACC39121}" presName="tx1" presStyleLbl="revTx" presStyleIdx="0" presStyleCnt="5"/>
      <dgm:spPr/>
    </dgm:pt>
    <dgm:pt modelId="{A2769D3D-8CC6-4557-AEC4-E70521F81C08}" type="pres">
      <dgm:prSet presAssocID="{107BDD33-1A60-4867-A143-82DCACC39121}" presName="vert1" presStyleCnt="0"/>
      <dgm:spPr/>
    </dgm:pt>
    <dgm:pt modelId="{59977C10-B276-46B2-B250-D12AF30CF804}" type="pres">
      <dgm:prSet presAssocID="{5EDBA188-1BA9-416B-B50B-75AD0CE3EEA3}" presName="thickLine" presStyleLbl="alignNode1" presStyleIdx="1" presStyleCnt="5"/>
      <dgm:spPr/>
    </dgm:pt>
    <dgm:pt modelId="{C48F5031-A187-4598-8599-4ACA3AC811FA}" type="pres">
      <dgm:prSet presAssocID="{5EDBA188-1BA9-416B-B50B-75AD0CE3EEA3}" presName="horz1" presStyleCnt="0"/>
      <dgm:spPr/>
    </dgm:pt>
    <dgm:pt modelId="{31CB82C2-9E3F-4ED2-80E6-21E11AB0E9C3}" type="pres">
      <dgm:prSet presAssocID="{5EDBA188-1BA9-416B-B50B-75AD0CE3EEA3}" presName="tx1" presStyleLbl="revTx" presStyleIdx="1" presStyleCnt="5"/>
      <dgm:spPr/>
    </dgm:pt>
    <dgm:pt modelId="{884A2350-E736-4AAD-8769-981DE1E42BAA}" type="pres">
      <dgm:prSet presAssocID="{5EDBA188-1BA9-416B-B50B-75AD0CE3EEA3}" presName="vert1" presStyleCnt="0"/>
      <dgm:spPr/>
    </dgm:pt>
    <dgm:pt modelId="{0093B0EF-0DFE-412C-AA85-1CCF1D89B3D1}" type="pres">
      <dgm:prSet presAssocID="{E6808CB6-15A6-45AE-B670-8AAF7BCB4BED}" presName="thickLine" presStyleLbl="alignNode1" presStyleIdx="2" presStyleCnt="5"/>
      <dgm:spPr/>
    </dgm:pt>
    <dgm:pt modelId="{0C1B0BF2-6986-4D2C-81BD-BA47E305F7F4}" type="pres">
      <dgm:prSet presAssocID="{E6808CB6-15A6-45AE-B670-8AAF7BCB4BED}" presName="horz1" presStyleCnt="0"/>
      <dgm:spPr/>
    </dgm:pt>
    <dgm:pt modelId="{ED429271-5E23-438E-9EEB-CC90801FA2B6}" type="pres">
      <dgm:prSet presAssocID="{E6808CB6-15A6-45AE-B670-8AAF7BCB4BED}" presName="tx1" presStyleLbl="revTx" presStyleIdx="2" presStyleCnt="5"/>
      <dgm:spPr/>
    </dgm:pt>
    <dgm:pt modelId="{2F7B6DF9-203B-4D76-A700-BF1D0413D8A5}" type="pres">
      <dgm:prSet presAssocID="{E6808CB6-15A6-45AE-B670-8AAF7BCB4BED}" presName="vert1" presStyleCnt="0"/>
      <dgm:spPr/>
    </dgm:pt>
    <dgm:pt modelId="{176507F4-9A8C-401A-9B54-35A0B1501D06}" type="pres">
      <dgm:prSet presAssocID="{9B4CB37A-8D15-49D3-BE0E-E5045B29F721}" presName="thickLine" presStyleLbl="alignNode1" presStyleIdx="3" presStyleCnt="5"/>
      <dgm:spPr/>
    </dgm:pt>
    <dgm:pt modelId="{E27B592B-82E0-430E-8FB4-365D4D5AC37B}" type="pres">
      <dgm:prSet presAssocID="{9B4CB37A-8D15-49D3-BE0E-E5045B29F721}" presName="horz1" presStyleCnt="0"/>
      <dgm:spPr/>
    </dgm:pt>
    <dgm:pt modelId="{73B502D1-34D4-44AF-97EB-F3F08846FD2C}" type="pres">
      <dgm:prSet presAssocID="{9B4CB37A-8D15-49D3-BE0E-E5045B29F721}" presName="tx1" presStyleLbl="revTx" presStyleIdx="3" presStyleCnt="5"/>
      <dgm:spPr/>
    </dgm:pt>
    <dgm:pt modelId="{21CBE1FC-822C-4B1C-9D8C-397E38AF09C0}" type="pres">
      <dgm:prSet presAssocID="{9B4CB37A-8D15-49D3-BE0E-E5045B29F721}" presName="vert1" presStyleCnt="0"/>
      <dgm:spPr/>
    </dgm:pt>
    <dgm:pt modelId="{B3506D59-9D40-43E5-808F-7660EE77DED0}" type="pres">
      <dgm:prSet presAssocID="{FF8C6D48-0A44-41BE-94CA-0B1989A44772}" presName="thickLine" presStyleLbl="alignNode1" presStyleIdx="4" presStyleCnt="5"/>
      <dgm:spPr/>
    </dgm:pt>
    <dgm:pt modelId="{0EBE3BEF-09BD-4D99-96A9-419536A82D09}" type="pres">
      <dgm:prSet presAssocID="{FF8C6D48-0A44-41BE-94CA-0B1989A44772}" presName="horz1" presStyleCnt="0"/>
      <dgm:spPr/>
    </dgm:pt>
    <dgm:pt modelId="{BD9F7F4A-3587-4A46-9C9B-D8C7B8958420}" type="pres">
      <dgm:prSet presAssocID="{FF8C6D48-0A44-41BE-94CA-0B1989A44772}" presName="tx1" presStyleLbl="revTx" presStyleIdx="4" presStyleCnt="5"/>
      <dgm:spPr/>
    </dgm:pt>
    <dgm:pt modelId="{7AD85C8F-2A90-47AF-AE54-A8FED9B140D8}" type="pres">
      <dgm:prSet presAssocID="{FF8C6D48-0A44-41BE-94CA-0B1989A44772}" presName="vert1" presStyleCnt="0"/>
      <dgm:spPr/>
    </dgm:pt>
  </dgm:ptLst>
  <dgm:cxnLst>
    <dgm:cxn modelId="{C0BD8E5C-DBD0-45B9-B200-0627974FB1CE}" srcId="{A93F80A9-7794-4AB8-ACD1-34F6D7214B7D}" destId="{9B4CB37A-8D15-49D3-BE0E-E5045B29F721}" srcOrd="3" destOrd="0" parTransId="{2E60EB8B-163E-4A59-AD80-015B32A1E718}" sibTransId="{C518F428-5498-4051-9EC2-4359A8FA8AF5}"/>
    <dgm:cxn modelId="{ECEA5C47-9744-43B4-9990-C55E1F8861A6}" type="presOf" srcId="{FF8C6D48-0A44-41BE-94CA-0B1989A44772}" destId="{BD9F7F4A-3587-4A46-9C9B-D8C7B8958420}" srcOrd="0" destOrd="0" presId="urn:microsoft.com/office/officeart/2008/layout/LinedList"/>
    <dgm:cxn modelId="{00A97572-1A5D-422E-A23E-C98F4D484CEF}" type="presOf" srcId="{107BDD33-1A60-4867-A143-82DCACC39121}" destId="{3B0128C6-14E2-4F37-AEA7-871224F88098}" srcOrd="0" destOrd="0" presId="urn:microsoft.com/office/officeart/2008/layout/LinedList"/>
    <dgm:cxn modelId="{E93FC292-06B5-43D7-B895-31846C0E63F8}" type="presOf" srcId="{A93F80A9-7794-4AB8-ACD1-34F6D7214B7D}" destId="{4F329965-EFD6-45EF-AF8C-02010816796F}" srcOrd="0" destOrd="0" presId="urn:microsoft.com/office/officeart/2008/layout/LinedList"/>
    <dgm:cxn modelId="{C6AC4B9A-32B9-45B0-A2D7-D715826F896E}" srcId="{A93F80A9-7794-4AB8-ACD1-34F6D7214B7D}" destId="{E6808CB6-15A6-45AE-B670-8AAF7BCB4BED}" srcOrd="2" destOrd="0" parTransId="{627D0C22-834D-4779-A62B-E31B728253BD}" sibTransId="{A487C256-2117-4CDB-A32F-21FFE5E26390}"/>
    <dgm:cxn modelId="{8D429FAA-4FD4-4D22-A947-6B152895501D}" srcId="{A93F80A9-7794-4AB8-ACD1-34F6D7214B7D}" destId="{5EDBA188-1BA9-416B-B50B-75AD0CE3EEA3}" srcOrd="1" destOrd="0" parTransId="{7A9A4C80-0069-4A7F-9EEE-BFA1B593E4DA}" sibTransId="{1B010540-99C6-4BC2-B1CF-08A13288C9F6}"/>
    <dgm:cxn modelId="{C15C8FAC-A47D-4EC5-B1DE-4B0CC2F2ADCB}" srcId="{A93F80A9-7794-4AB8-ACD1-34F6D7214B7D}" destId="{FF8C6D48-0A44-41BE-94CA-0B1989A44772}" srcOrd="4" destOrd="0" parTransId="{85FAB0B7-EF81-4E3B-95C6-BE9AD8F148E5}" sibTransId="{8E7CA1EE-CE40-4125-8610-551CA679502B}"/>
    <dgm:cxn modelId="{D2926FB1-49B1-4B68-9DD1-D71CBF195FA3}" type="presOf" srcId="{9B4CB37A-8D15-49D3-BE0E-E5045B29F721}" destId="{73B502D1-34D4-44AF-97EB-F3F08846FD2C}" srcOrd="0" destOrd="0" presId="urn:microsoft.com/office/officeart/2008/layout/LinedList"/>
    <dgm:cxn modelId="{E90E2DB4-DA0E-429F-AB0C-3D5A377889ED}" type="presOf" srcId="{5EDBA188-1BA9-416B-B50B-75AD0CE3EEA3}" destId="{31CB82C2-9E3F-4ED2-80E6-21E11AB0E9C3}" srcOrd="0" destOrd="0" presId="urn:microsoft.com/office/officeart/2008/layout/LinedList"/>
    <dgm:cxn modelId="{E3D9EED0-1BA2-4DA3-9A95-08C10F954D24}" srcId="{A93F80A9-7794-4AB8-ACD1-34F6D7214B7D}" destId="{107BDD33-1A60-4867-A143-82DCACC39121}" srcOrd="0" destOrd="0" parTransId="{9C50D67F-3F5B-4CC9-9275-74683F831179}" sibTransId="{4AE0AD32-9146-48F2-B22C-ED90DBA99777}"/>
    <dgm:cxn modelId="{36432DD6-2DA8-43CA-8998-CA75D70B46DC}" type="presOf" srcId="{E6808CB6-15A6-45AE-B670-8AAF7BCB4BED}" destId="{ED429271-5E23-438E-9EEB-CC90801FA2B6}" srcOrd="0" destOrd="0" presId="urn:microsoft.com/office/officeart/2008/layout/LinedList"/>
    <dgm:cxn modelId="{241B5D83-E960-4836-8ED6-77BB77DDE892}" type="presParOf" srcId="{4F329965-EFD6-45EF-AF8C-02010816796F}" destId="{BE3B83AA-1AFA-4EA6-B063-3D41C8CFA0E9}" srcOrd="0" destOrd="0" presId="urn:microsoft.com/office/officeart/2008/layout/LinedList"/>
    <dgm:cxn modelId="{C3FEDD66-2767-4D91-9A1A-834CA4D83259}" type="presParOf" srcId="{4F329965-EFD6-45EF-AF8C-02010816796F}" destId="{66D48404-C828-4995-90A9-50DBB2249C51}" srcOrd="1" destOrd="0" presId="urn:microsoft.com/office/officeart/2008/layout/LinedList"/>
    <dgm:cxn modelId="{79FF3448-6180-428E-8FFE-A9435EC46B1F}" type="presParOf" srcId="{66D48404-C828-4995-90A9-50DBB2249C51}" destId="{3B0128C6-14E2-4F37-AEA7-871224F88098}" srcOrd="0" destOrd="0" presId="urn:microsoft.com/office/officeart/2008/layout/LinedList"/>
    <dgm:cxn modelId="{1A1BB4A7-C0AF-4B30-BC7F-78822E77C6E0}" type="presParOf" srcId="{66D48404-C828-4995-90A9-50DBB2249C51}" destId="{A2769D3D-8CC6-4557-AEC4-E70521F81C08}" srcOrd="1" destOrd="0" presId="urn:microsoft.com/office/officeart/2008/layout/LinedList"/>
    <dgm:cxn modelId="{4ED69966-C918-4C82-91DE-16E119241725}" type="presParOf" srcId="{4F329965-EFD6-45EF-AF8C-02010816796F}" destId="{59977C10-B276-46B2-B250-D12AF30CF804}" srcOrd="2" destOrd="0" presId="urn:microsoft.com/office/officeart/2008/layout/LinedList"/>
    <dgm:cxn modelId="{282C63F1-772A-4E14-A5A2-D0F8EDB856B3}" type="presParOf" srcId="{4F329965-EFD6-45EF-AF8C-02010816796F}" destId="{C48F5031-A187-4598-8599-4ACA3AC811FA}" srcOrd="3" destOrd="0" presId="urn:microsoft.com/office/officeart/2008/layout/LinedList"/>
    <dgm:cxn modelId="{5005542B-6930-4250-9017-B03AB07C67BE}" type="presParOf" srcId="{C48F5031-A187-4598-8599-4ACA3AC811FA}" destId="{31CB82C2-9E3F-4ED2-80E6-21E11AB0E9C3}" srcOrd="0" destOrd="0" presId="urn:microsoft.com/office/officeart/2008/layout/LinedList"/>
    <dgm:cxn modelId="{4B65D5F9-2596-487F-9FCD-C8BAC7136783}" type="presParOf" srcId="{C48F5031-A187-4598-8599-4ACA3AC811FA}" destId="{884A2350-E736-4AAD-8769-981DE1E42BAA}" srcOrd="1" destOrd="0" presId="urn:microsoft.com/office/officeart/2008/layout/LinedList"/>
    <dgm:cxn modelId="{EF1545F3-27B8-41E0-A612-4B4E28849398}" type="presParOf" srcId="{4F329965-EFD6-45EF-AF8C-02010816796F}" destId="{0093B0EF-0DFE-412C-AA85-1CCF1D89B3D1}" srcOrd="4" destOrd="0" presId="urn:microsoft.com/office/officeart/2008/layout/LinedList"/>
    <dgm:cxn modelId="{A6509CAF-EAE1-48B5-A769-AB837CAAB17A}" type="presParOf" srcId="{4F329965-EFD6-45EF-AF8C-02010816796F}" destId="{0C1B0BF2-6986-4D2C-81BD-BA47E305F7F4}" srcOrd="5" destOrd="0" presId="urn:microsoft.com/office/officeart/2008/layout/LinedList"/>
    <dgm:cxn modelId="{BEC16A38-7A9A-4C58-9EF8-9C1AF3423ECD}" type="presParOf" srcId="{0C1B0BF2-6986-4D2C-81BD-BA47E305F7F4}" destId="{ED429271-5E23-438E-9EEB-CC90801FA2B6}" srcOrd="0" destOrd="0" presId="urn:microsoft.com/office/officeart/2008/layout/LinedList"/>
    <dgm:cxn modelId="{4A19A364-2CAA-4F90-A677-4B8395B507CB}" type="presParOf" srcId="{0C1B0BF2-6986-4D2C-81BD-BA47E305F7F4}" destId="{2F7B6DF9-203B-4D76-A700-BF1D0413D8A5}" srcOrd="1" destOrd="0" presId="urn:microsoft.com/office/officeart/2008/layout/LinedList"/>
    <dgm:cxn modelId="{C81EFCEF-12BC-4B1D-B616-93CBB90F4A6C}" type="presParOf" srcId="{4F329965-EFD6-45EF-AF8C-02010816796F}" destId="{176507F4-9A8C-401A-9B54-35A0B1501D06}" srcOrd="6" destOrd="0" presId="urn:microsoft.com/office/officeart/2008/layout/LinedList"/>
    <dgm:cxn modelId="{79890BB8-E173-43A7-933F-D9225382113D}" type="presParOf" srcId="{4F329965-EFD6-45EF-AF8C-02010816796F}" destId="{E27B592B-82E0-430E-8FB4-365D4D5AC37B}" srcOrd="7" destOrd="0" presId="urn:microsoft.com/office/officeart/2008/layout/LinedList"/>
    <dgm:cxn modelId="{AC1DD439-83D1-48F6-A22B-4E3C8FE72133}" type="presParOf" srcId="{E27B592B-82E0-430E-8FB4-365D4D5AC37B}" destId="{73B502D1-34D4-44AF-97EB-F3F08846FD2C}" srcOrd="0" destOrd="0" presId="urn:microsoft.com/office/officeart/2008/layout/LinedList"/>
    <dgm:cxn modelId="{41695CAA-F29C-4052-9CE7-6497F97DF8D2}" type="presParOf" srcId="{E27B592B-82E0-430E-8FB4-365D4D5AC37B}" destId="{21CBE1FC-822C-4B1C-9D8C-397E38AF09C0}" srcOrd="1" destOrd="0" presId="urn:microsoft.com/office/officeart/2008/layout/LinedList"/>
    <dgm:cxn modelId="{9B5316C7-F67F-4654-8B11-C9449FE674DB}" type="presParOf" srcId="{4F329965-EFD6-45EF-AF8C-02010816796F}" destId="{B3506D59-9D40-43E5-808F-7660EE77DED0}" srcOrd="8" destOrd="0" presId="urn:microsoft.com/office/officeart/2008/layout/LinedList"/>
    <dgm:cxn modelId="{81A716A8-FAB6-40E4-8BEE-EE53DF7074C9}" type="presParOf" srcId="{4F329965-EFD6-45EF-AF8C-02010816796F}" destId="{0EBE3BEF-09BD-4D99-96A9-419536A82D09}" srcOrd="9" destOrd="0" presId="urn:microsoft.com/office/officeart/2008/layout/LinedList"/>
    <dgm:cxn modelId="{47B80207-9AC2-44C6-A0A7-52055EE38004}" type="presParOf" srcId="{0EBE3BEF-09BD-4D99-96A9-419536A82D09}" destId="{BD9F7F4A-3587-4A46-9C9B-D8C7B8958420}" srcOrd="0" destOrd="0" presId="urn:microsoft.com/office/officeart/2008/layout/LinedList"/>
    <dgm:cxn modelId="{ADD20496-C329-4032-9F2C-F6ED6025FEFC}" type="presParOf" srcId="{0EBE3BEF-09BD-4D99-96A9-419536A82D09}" destId="{7AD85C8F-2A90-47AF-AE54-A8FED9B140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4BA21-C3CA-43B9-81DC-3E9D67EB01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175A2C-705B-4A43-AFAE-F561F6301A57}">
      <dgm:prSet/>
      <dgm:spPr/>
      <dgm:t>
        <a:bodyPr/>
        <a:lstStyle/>
        <a:p>
          <a:r>
            <a:rPr lang="cs-CZ" b="0" baseline="0"/>
            <a:t>Zákazník</a:t>
          </a:r>
          <a:endParaRPr lang="en-US"/>
        </a:p>
      </dgm:t>
    </dgm:pt>
    <dgm:pt modelId="{6F816E88-6A1A-4343-B713-FA5B32668755}" type="parTrans" cxnId="{7285BA6B-0C6C-4784-B963-CA1F66C5CF7F}">
      <dgm:prSet/>
      <dgm:spPr/>
      <dgm:t>
        <a:bodyPr/>
        <a:lstStyle/>
        <a:p>
          <a:endParaRPr lang="en-US"/>
        </a:p>
      </dgm:t>
    </dgm:pt>
    <dgm:pt modelId="{38DFE529-F708-48F8-AE70-E42C2A3D0748}" type="sibTrans" cxnId="{7285BA6B-0C6C-4784-B963-CA1F66C5CF7F}">
      <dgm:prSet/>
      <dgm:spPr/>
      <dgm:t>
        <a:bodyPr/>
        <a:lstStyle/>
        <a:p>
          <a:endParaRPr lang="en-US"/>
        </a:p>
      </dgm:t>
    </dgm:pt>
    <dgm:pt modelId="{4F5C91B1-50AE-40DA-81EC-C555BA025009}">
      <dgm:prSet/>
      <dgm:spPr/>
      <dgm:t>
        <a:bodyPr/>
        <a:lstStyle/>
        <a:p>
          <a:r>
            <a:rPr lang="cs-CZ" b="0" baseline="0"/>
            <a:t>Zaměstnanec</a:t>
          </a:r>
          <a:endParaRPr lang="en-US"/>
        </a:p>
      </dgm:t>
    </dgm:pt>
    <dgm:pt modelId="{52D0D08A-3A1A-4F5E-BA46-7F55FB871DA0}" type="parTrans" cxnId="{0EB16CE7-8674-4A18-8749-C87FBD7D4EAC}">
      <dgm:prSet/>
      <dgm:spPr/>
      <dgm:t>
        <a:bodyPr/>
        <a:lstStyle/>
        <a:p>
          <a:endParaRPr lang="en-US"/>
        </a:p>
      </dgm:t>
    </dgm:pt>
    <dgm:pt modelId="{21A54D03-B2E4-43CA-8943-17A32667BA30}" type="sibTrans" cxnId="{0EB16CE7-8674-4A18-8749-C87FBD7D4EAC}">
      <dgm:prSet/>
      <dgm:spPr/>
      <dgm:t>
        <a:bodyPr/>
        <a:lstStyle/>
        <a:p>
          <a:endParaRPr lang="en-US"/>
        </a:p>
      </dgm:t>
    </dgm:pt>
    <dgm:pt modelId="{282F06E2-D1C4-4685-B65C-73E7138B7CBC}">
      <dgm:prSet/>
      <dgm:spPr/>
      <dgm:t>
        <a:bodyPr/>
        <a:lstStyle/>
        <a:p>
          <a:r>
            <a:rPr lang="cs-CZ" b="0" baseline="0"/>
            <a:t>Správce systému</a:t>
          </a:r>
          <a:endParaRPr lang="en-US"/>
        </a:p>
      </dgm:t>
    </dgm:pt>
    <dgm:pt modelId="{88989116-FCFD-4FB0-8FB3-6CA4B6D2DD64}" type="parTrans" cxnId="{2E31C503-3243-45D0-9716-4D1D6D0B3221}">
      <dgm:prSet/>
      <dgm:spPr/>
      <dgm:t>
        <a:bodyPr/>
        <a:lstStyle/>
        <a:p>
          <a:endParaRPr lang="en-US"/>
        </a:p>
      </dgm:t>
    </dgm:pt>
    <dgm:pt modelId="{B151F38F-6502-44B8-9E38-27511A11E8DE}" type="sibTrans" cxnId="{2E31C503-3243-45D0-9716-4D1D6D0B3221}">
      <dgm:prSet/>
      <dgm:spPr/>
      <dgm:t>
        <a:bodyPr/>
        <a:lstStyle/>
        <a:p>
          <a:endParaRPr lang="en-US"/>
        </a:p>
      </dgm:t>
    </dgm:pt>
    <dgm:pt modelId="{53B789B1-13D8-41A0-BD8D-CE3483E9C8C6}" type="pres">
      <dgm:prSet presAssocID="{C724BA21-C3CA-43B9-81DC-3E9D67EB01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F85EE4-089F-4486-A17A-11B515A1B6C7}" type="pres">
      <dgm:prSet presAssocID="{75175A2C-705B-4A43-AFAE-F561F6301A57}" presName="hierRoot1" presStyleCnt="0"/>
      <dgm:spPr/>
    </dgm:pt>
    <dgm:pt modelId="{77F7FBB9-C4C1-4BCC-BDB9-AA9E7D45672F}" type="pres">
      <dgm:prSet presAssocID="{75175A2C-705B-4A43-AFAE-F561F6301A57}" presName="composite" presStyleCnt="0"/>
      <dgm:spPr/>
    </dgm:pt>
    <dgm:pt modelId="{A89BFF1E-3682-4947-9C3F-DCF844B36372}" type="pres">
      <dgm:prSet presAssocID="{75175A2C-705B-4A43-AFAE-F561F6301A57}" presName="background" presStyleLbl="node0" presStyleIdx="0" presStyleCnt="3"/>
      <dgm:spPr/>
    </dgm:pt>
    <dgm:pt modelId="{49F9EDC1-1CBE-4EA9-96D4-1B96281E8336}" type="pres">
      <dgm:prSet presAssocID="{75175A2C-705B-4A43-AFAE-F561F6301A57}" presName="text" presStyleLbl="fgAcc0" presStyleIdx="0" presStyleCnt="3">
        <dgm:presLayoutVars>
          <dgm:chPref val="3"/>
        </dgm:presLayoutVars>
      </dgm:prSet>
      <dgm:spPr/>
    </dgm:pt>
    <dgm:pt modelId="{61B6FD66-1B47-4DC5-BAFD-998214B0A7B7}" type="pres">
      <dgm:prSet presAssocID="{75175A2C-705B-4A43-AFAE-F561F6301A57}" presName="hierChild2" presStyleCnt="0"/>
      <dgm:spPr/>
    </dgm:pt>
    <dgm:pt modelId="{5E5A5951-94CF-49EB-81E7-983B19E2A4B0}" type="pres">
      <dgm:prSet presAssocID="{4F5C91B1-50AE-40DA-81EC-C555BA025009}" presName="hierRoot1" presStyleCnt="0"/>
      <dgm:spPr/>
    </dgm:pt>
    <dgm:pt modelId="{721F60ED-77D6-41E1-8C85-323BC2C797B0}" type="pres">
      <dgm:prSet presAssocID="{4F5C91B1-50AE-40DA-81EC-C555BA025009}" presName="composite" presStyleCnt="0"/>
      <dgm:spPr/>
    </dgm:pt>
    <dgm:pt modelId="{90CE337C-A7DD-431E-A997-8FA5EC0C3C03}" type="pres">
      <dgm:prSet presAssocID="{4F5C91B1-50AE-40DA-81EC-C555BA025009}" presName="background" presStyleLbl="node0" presStyleIdx="1" presStyleCnt="3"/>
      <dgm:spPr/>
    </dgm:pt>
    <dgm:pt modelId="{A420DCCB-E0F3-4BE2-A8CB-FCAC7111D18E}" type="pres">
      <dgm:prSet presAssocID="{4F5C91B1-50AE-40DA-81EC-C555BA025009}" presName="text" presStyleLbl="fgAcc0" presStyleIdx="1" presStyleCnt="3">
        <dgm:presLayoutVars>
          <dgm:chPref val="3"/>
        </dgm:presLayoutVars>
      </dgm:prSet>
      <dgm:spPr/>
    </dgm:pt>
    <dgm:pt modelId="{BE9A3B26-16BA-4306-A45E-B56BCE969142}" type="pres">
      <dgm:prSet presAssocID="{4F5C91B1-50AE-40DA-81EC-C555BA025009}" presName="hierChild2" presStyleCnt="0"/>
      <dgm:spPr/>
    </dgm:pt>
    <dgm:pt modelId="{CD78E635-4BF6-495A-957E-90EE945B4886}" type="pres">
      <dgm:prSet presAssocID="{282F06E2-D1C4-4685-B65C-73E7138B7CBC}" presName="hierRoot1" presStyleCnt="0"/>
      <dgm:spPr/>
    </dgm:pt>
    <dgm:pt modelId="{250A9064-3450-4B10-8C47-B788392AA081}" type="pres">
      <dgm:prSet presAssocID="{282F06E2-D1C4-4685-B65C-73E7138B7CBC}" presName="composite" presStyleCnt="0"/>
      <dgm:spPr/>
    </dgm:pt>
    <dgm:pt modelId="{78B8CFF6-133D-4F07-A79A-9894C3C3F8A2}" type="pres">
      <dgm:prSet presAssocID="{282F06E2-D1C4-4685-B65C-73E7138B7CBC}" presName="background" presStyleLbl="node0" presStyleIdx="2" presStyleCnt="3"/>
      <dgm:spPr/>
    </dgm:pt>
    <dgm:pt modelId="{327A574F-B9F0-43E6-B073-51264452A6EC}" type="pres">
      <dgm:prSet presAssocID="{282F06E2-D1C4-4685-B65C-73E7138B7CBC}" presName="text" presStyleLbl="fgAcc0" presStyleIdx="2" presStyleCnt="3">
        <dgm:presLayoutVars>
          <dgm:chPref val="3"/>
        </dgm:presLayoutVars>
      </dgm:prSet>
      <dgm:spPr/>
    </dgm:pt>
    <dgm:pt modelId="{7CD9865A-2AC2-46B0-8221-954087F65F6E}" type="pres">
      <dgm:prSet presAssocID="{282F06E2-D1C4-4685-B65C-73E7138B7CBC}" presName="hierChild2" presStyleCnt="0"/>
      <dgm:spPr/>
    </dgm:pt>
  </dgm:ptLst>
  <dgm:cxnLst>
    <dgm:cxn modelId="{2E31C503-3243-45D0-9716-4D1D6D0B3221}" srcId="{C724BA21-C3CA-43B9-81DC-3E9D67EB0150}" destId="{282F06E2-D1C4-4685-B65C-73E7138B7CBC}" srcOrd="2" destOrd="0" parTransId="{88989116-FCFD-4FB0-8FB3-6CA4B6D2DD64}" sibTransId="{B151F38F-6502-44B8-9E38-27511A11E8DE}"/>
    <dgm:cxn modelId="{7FF59A44-AAB1-4DDE-A390-5BFA899710D4}" type="presOf" srcId="{4F5C91B1-50AE-40DA-81EC-C555BA025009}" destId="{A420DCCB-E0F3-4BE2-A8CB-FCAC7111D18E}" srcOrd="0" destOrd="0" presId="urn:microsoft.com/office/officeart/2005/8/layout/hierarchy1"/>
    <dgm:cxn modelId="{7285BA6B-0C6C-4784-B963-CA1F66C5CF7F}" srcId="{C724BA21-C3CA-43B9-81DC-3E9D67EB0150}" destId="{75175A2C-705B-4A43-AFAE-F561F6301A57}" srcOrd="0" destOrd="0" parTransId="{6F816E88-6A1A-4343-B713-FA5B32668755}" sibTransId="{38DFE529-F708-48F8-AE70-E42C2A3D0748}"/>
    <dgm:cxn modelId="{2FE5755A-9DBC-429D-B061-FB6482236671}" type="presOf" srcId="{C724BA21-C3CA-43B9-81DC-3E9D67EB0150}" destId="{53B789B1-13D8-41A0-BD8D-CE3483E9C8C6}" srcOrd="0" destOrd="0" presId="urn:microsoft.com/office/officeart/2005/8/layout/hierarchy1"/>
    <dgm:cxn modelId="{6229B39D-58E0-438C-8BF8-C5BB6B512C43}" type="presOf" srcId="{282F06E2-D1C4-4685-B65C-73E7138B7CBC}" destId="{327A574F-B9F0-43E6-B073-51264452A6EC}" srcOrd="0" destOrd="0" presId="urn:microsoft.com/office/officeart/2005/8/layout/hierarchy1"/>
    <dgm:cxn modelId="{0EB16CE7-8674-4A18-8749-C87FBD7D4EAC}" srcId="{C724BA21-C3CA-43B9-81DC-3E9D67EB0150}" destId="{4F5C91B1-50AE-40DA-81EC-C555BA025009}" srcOrd="1" destOrd="0" parTransId="{52D0D08A-3A1A-4F5E-BA46-7F55FB871DA0}" sibTransId="{21A54D03-B2E4-43CA-8943-17A32667BA30}"/>
    <dgm:cxn modelId="{2D315CF8-FD31-4970-BD9F-97070B8FD48F}" type="presOf" srcId="{75175A2C-705B-4A43-AFAE-F561F6301A57}" destId="{49F9EDC1-1CBE-4EA9-96D4-1B96281E8336}" srcOrd="0" destOrd="0" presId="urn:microsoft.com/office/officeart/2005/8/layout/hierarchy1"/>
    <dgm:cxn modelId="{CDCD7060-106B-441C-BB70-75F604AFC33C}" type="presParOf" srcId="{53B789B1-13D8-41A0-BD8D-CE3483E9C8C6}" destId="{CBF85EE4-089F-4486-A17A-11B515A1B6C7}" srcOrd="0" destOrd="0" presId="urn:microsoft.com/office/officeart/2005/8/layout/hierarchy1"/>
    <dgm:cxn modelId="{9A94419E-26CB-4283-9AD9-29B367127CCC}" type="presParOf" srcId="{CBF85EE4-089F-4486-A17A-11B515A1B6C7}" destId="{77F7FBB9-C4C1-4BCC-BDB9-AA9E7D45672F}" srcOrd="0" destOrd="0" presId="urn:microsoft.com/office/officeart/2005/8/layout/hierarchy1"/>
    <dgm:cxn modelId="{FE065560-6AE8-4C34-90AC-8331A72251E7}" type="presParOf" srcId="{77F7FBB9-C4C1-4BCC-BDB9-AA9E7D45672F}" destId="{A89BFF1E-3682-4947-9C3F-DCF844B36372}" srcOrd="0" destOrd="0" presId="urn:microsoft.com/office/officeart/2005/8/layout/hierarchy1"/>
    <dgm:cxn modelId="{A9B9E12E-E674-4D10-AF62-CE1581516540}" type="presParOf" srcId="{77F7FBB9-C4C1-4BCC-BDB9-AA9E7D45672F}" destId="{49F9EDC1-1CBE-4EA9-96D4-1B96281E8336}" srcOrd="1" destOrd="0" presId="urn:microsoft.com/office/officeart/2005/8/layout/hierarchy1"/>
    <dgm:cxn modelId="{6FF1CF4B-3D7A-43AF-99D4-809F15D62772}" type="presParOf" srcId="{CBF85EE4-089F-4486-A17A-11B515A1B6C7}" destId="{61B6FD66-1B47-4DC5-BAFD-998214B0A7B7}" srcOrd="1" destOrd="0" presId="urn:microsoft.com/office/officeart/2005/8/layout/hierarchy1"/>
    <dgm:cxn modelId="{172FAE02-6ECE-4B2D-A97F-42ABBCD35819}" type="presParOf" srcId="{53B789B1-13D8-41A0-BD8D-CE3483E9C8C6}" destId="{5E5A5951-94CF-49EB-81E7-983B19E2A4B0}" srcOrd="1" destOrd="0" presId="urn:microsoft.com/office/officeart/2005/8/layout/hierarchy1"/>
    <dgm:cxn modelId="{D2938685-AABB-4ABD-822B-3FBBB68ABD7C}" type="presParOf" srcId="{5E5A5951-94CF-49EB-81E7-983B19E2A4B0}" destId="{721F60ED-77D6-41E1-8C85-323BC2C797B0}" srcOrd="0" destOrd="0" presId="urn:microsoft.com/office/officeart/2005/8/layout/hierarchy1"/>
    <dgm:cxn modelId="{B5D546E6-520C-475F-AA8D-D835A14D1CA0}" type="presParOf" srcId="{721F60ED-77D6-41E1-8C85-323BC2C797B0}" destId="{90CE337C-A7DD-431E-A997-8FA5EC0C3C03}" srcOrd="0" destOrd="0" presId="urn:microsoft.com/office/officeart/2005/8/layout/hierarchy1"/>
    <dgm:cxn modelId="{070D69F0-3711-42F5-BF2A-001AADB37FD5}" type="presParOf" srcId="{721F60ED-77D6-41E1-8C85-323BC2C797B0}" destId="{A420DCCB-E0F3-4BE2-A8CB-FCAC7111D18E}" srcOrd="1" destOrd="0" presId="urn:microsoft.com/office/officeart/2005/8/layout/hierarchy1"/>
    <dgm:cxn modelId="{5E8EBC59-C806-4C19-89B8-5618ECAD820C}" type="presParOf" srcId="{5E5A5951-94CF-49EB-81E7-983B19E2A4B0}" destId="{BE9A3B26-16BA-4306-A45E-B56BCE969142}" srcOrd="1" destOrd="0" presId="urn:microsoft.com/office/officeart/2005/8/layout/hierarchy1"/>
    <dgm:cxn modelId="{6DA482B4-A84E-48D0-97EF-783CD4610BF8}" type="presParOf" srcId="{53B789B1-13D8-41A0-BD8D-CE3483E9C8C6}" destId="{CD78E635-4BF6-495A-957E-90EE945B4886}" srcOrd="2" destOrd="0" presId="urn:microsoft.com/office/officeart/2005/8/layout/hierarchy1"/>
    <dgm:cxn modelId="{B881CA19-783A-4041-88F9-C7B1911561DF}" type="presParOf" srcId="{CD78E635-4BF6-495A-957E-90EE945B4886}" destId="{250A9064-3450-4B10-8C47-B788392AA081}" srcOrd="0" destOrd="0" presId="urn:microsoft.com/office/officeart/2005/8/layout/hierarchy1"/>
    <dgm:cxn modelId="{9B7432F2-30AC-4AC1-B8A0-75311A90E2AC}" type="presParOf" srcId="{250A9064-3450-4B10-8C47-B788392AA081}" destId="{78B8CFF6-133D-4F07-A79A-9894C3C3F8A2}" srcOrd="0" destOrd="0" presId="urn:microsoft.com/office/officeart/2005/8/layout/hierarchy1"/>
    <dgm:cxn modelId="{80C67F82-8562-4143-BD80-227FA35F7FE3}" type="presParOf" srcId="{250A9064-3450-4B10-8C47-B788392AA081}" destId="{327A574F-B9F0-43E6-B073-51264452A6EC}" srcOrd="1" destOrd="0" presId="urn:microsoft.com/office/officeart/2005/8/layout/hierarchy1"/>
    <dgm:cxn modelId="{E2537DE8-0BC2-49F8-A609-18FA3164707F}" type="presParOf" srcId="{CD78E635-4BF6-495A-957E-90EE945B4886}" destId="{7CD9865A-2AC2-46B0-8221-954087F65F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B83AA-1AFA-4EA6-B063-3D41C8CFA0E9}">
      <dsp:nvSpPr>
        <dsp:cNvPr id="0" name=""/>
        <dsp:cNvSpPr/>
      </dsp:nvSpPr>
      <dsp:spPr>
        <a:xfrm>
          <a:off x="0" y="628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128C6-14E2-4F37-AEA7-871224F88098}">
      <dsp:nvSpPr>
        <dsp:cNvPr id="0" name=""/>
        <dsp:cNvSpPr/>
      </dsp:nvSpPr>
      <dsp:spPr>
        <a:xfrm>
          <a:off x="0" y="628"/>
          <a:ext cx="5031485" cy="102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i="0" kern="1200" baseline="0"/>
            <a:t>Rezervace</a:t>
          </a:r>
          <a:r>
            <a:rPr lang="cs-CZ" sz="1900" b="0" i="0" kern="1200" baseline="0"/>
            <a:t> místnosti na určitý den </a:t>
          </a:r>
          <a:endParaRPr lang="en-US" sz="1900" kern="1200"/>
        </a:p>
      </dsp:txBody>
      <dsp:txXfrm>
        <a:off x="0" y="628"/>
        <a:ext cx="5031485" cy="1028766"/>
      </dsp:txXfrm>
    </dsp:sp>
    <dsp:sp modelId="{59977C10-B276-46B2-B250-D12AF30CF804}">
      <dsp:nvSpPr>
        <dsp:cNvPr id="0" name=""/>
        <dsp:cNvSpPr/>
      </dsp:nvSpPr>
      <dsp:spPr>
        <a:xfrm>
          <a:off x="0" y="1029394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B82C2-9E3F-4ED2-80E6-21E11AB0E9C3}">
      <dsp:nvSpPr>
        <dsp:cNvPr id="0" name=""/>
        <dsp:cNvSpPr/>
      </dsp:nvSpPr>
      <dsp:spPr>
        <a:xfrm>
          <a:off x="0" y="1029394"/>
          <a:ext cx="5031485" cy="102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0" i="0" kern="1200" baseline="0"/>
            <a:t>Informace o </a:t>
          </a:r>
          <a:r>
            <a:rPr lang="cs-CZ" sz="1900" b="1" i="0" kern="1200" baseline="0"/>
            <a:t>obsazenosti</a:t>
          </a:r>
          <a:r>
            <a:rPr lang="cs-CZ" sz="1900" b="0" i="0" kern="1200" baseline="0"/>
            <a:t> místností </a:t>
          </a:r>
          <a:endParaRPr lang="en-US" sz="1900" kern="1200"/>
        </a:p>
      </dsp:txBody>
      <dsp:txXfrm>
        <a:off x="0" y="1029394"/>
        <a:ext cx="5031485" cy="1028766"/>
      </dsp:txXfrm>
    </dsp:sp>
    <dsp:sp modelId="{0093B0EF-0DFE-412C-AA85-1CCF1D89B3D1}">
      <dsp:nvSpPr>
        <dsp:cNvPr id="0" name=""/>
        <dsp:cNvSpPr/>
      </dsp:nvSpPr>
      <dsp:spPr>
        <a:xfrm>
          <a:off x="0" y="2058160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29271-5E23-438E-9EEB-CC90801FA2B6}">
      <dsp:nvSpPr>
        <dsp:cNvPr id="0" name=""/>
        <dsp:cNvSpPr/>
      </dsp:nvSpPr>
      <dsp:spPr>
        <a:xfrm>
          <a:off x="0" y="2058160"/>
          <a:ext cx="5031485" cy="102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0" i="0" kern="1200" baseline="0" dirty="0"/>
            <a:t>Informace o </a:t>
          </a:r>
          <a:r>
            <a:rPr lang="cs-CZ" sz="1900" b="1" i="0" kern="1200" baseline="0" dirty="0"/>
            <a:t>dostupném vybavení</a:t>
          </a:r>
          <a:r>
            <a:rPr lang="cs-CZ" sz="1900" b="0" i="0" kern="1200" baseline="0" dirty="0"/>
            <a:t> místností </a:t>
          </a:r>
          <a:endParaRPr lang="en-US" sz="1900" kern="1200" dirty="0"/>
        </a:p>
      </dsp:txBody>
      <dsp:txXfrm>
        <a:off x="0" y="2058160"/>
        <a:ext cx="5031485" cy="1028766"/>
      </dsp:txXfrm>
    </dsp:sp>
    <dsp:sp modelId="{176507F4-9A8C-401A-9B54-35A0B1501D06}">
      <dsp:nvSpPr>
        <dsp:cNvPr id="0" name=""/>
        <dsp:cNvSpPr/>
      </dsp:nvSpPr>
      <dsp:spPr>
        <a:xfrm>
          <a:off x="0" y="3086927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02D1-34D4-44AF-97EB-F3F08846FD2C}">
      <dsp:nvSpPr>
        <dsp:cNvPr id="0" name=""/>
        <dsp:cNvSpPr/>
      </dsp:nvSpPr>
      <dsp:spPr>
        <a:xfrm>
          <a:off x="0" y="3086927"/>
          <a:ext cx="5031485" cy="102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i="0" kern="1200" baseline="0"/>
            <a:t>Prioritizace</a:t>
          </a:r>
          <a:r>
            <a:rPr lang="cs-CZ" sz="1900" b="0" i="0" kern="1200" baseline="0"/>
            <a:t> vybraných místností na základě obsazenosti ostatních místností </a:t>
          </a:r>
          <a:endParaRPr lang="en-US" sz="1900" kern="1200"/>
        </a:p>
      </dsp:txBody>
      <dsp:txXfrm>
        <a:off x="0" y="3086927"/>
        <a:ext cx="5031485" cy="1028766"/>
      </dsp:txXfrm>
    </dsp:sp>
    <dsp:sp modelId="{B3506D59-9D40-43E5-808F-7660EE77DED0}">
      <dsp:nvSpPr>
        <dsp:cNvPr id="0" name=""/>
        <dsp:cNvSpPr/>
      </dsp:nvSpPr>
      <dsp:spPr>
        <a:xfrm>
          <a:off x="0" y="4115693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7F4A-3587-4A46-9C9B-D8C7B8958420}">
      <dsp:nvSpPr>
        <dsp:cNvPr id="0" name=""/>
        <dsp:cNvSpPr/>
      </dsp:nvSpPr>
      <dsp:spPr>
        <a:xfrm>
          <a:off x="0" y="4115693"/>
          <a:ext cx="5031485" cy="102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i="0" kern="1200" baseline="0"/>
            <a:t>UI prostředí</a:t>
          </a:r>
          <a:r>
            <a:rPr lang="cs-CZ" sz="1900" b="0" i="0" kern="1200" baseline="0"/>
            <a:t> </a:t>
          </a:r>
          <a:endParaRPr lang="en-US" sz="1900" kern="1200"/>
        </a:p>
      </dsp:txBody>
      <dsp:txXfrm>
        <a:off x="0" y="4115693"/>
        <a:ext cx="5031485" cy="1028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BFF1E-3682-4947-9C3F-DCF844B36372}">
      <dsp:nvSpPr>
        <dsp:cNvPr id="0" name=""/>
        <dsp:cNvSpPr/>
      </dsp:nvSpPr>
      <dsp:spPr>
        <a:xfrm>
          <a:off x="0" y="912379"/>
          <a:ext cx="2466723" cy="156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9EDC1-1CBE-4EA9-96D4-1B96281E8336}">
      <dsp:nvSpPr>
        <dsp:cNvPr id="0" name=""/>
        <dsp:cNvSpPr/>
      </dsp:nvSpPr>
      <dsp:spPr>
        <a:xfrm>
          <a:off x="274080" y="1172755"/>
          <a:ext cx="2466723" cy="156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b="0" kern="1200" baseline="0"/>
            <a:t>Zákazník</a:t>
          </a:r>
          <a:endParaRPr lang="en-US" sz="2600" kern="1200"/>
        </a:p>
      </dsp:txBody>
      <dsp:txXfrm>
        <a:off x="319957" y="1218632"/>
        <a:ext cx="2374969" cy="1474615"/>
      </dsp:txXfrm>
    </dsp:sp>
    <dsp:sp modelId="{90CE337C-A7DD-431E-A997-8FA5EC0C3C03}">
      <dsp:nvSpPr>
        <dsp:cNvPr id="0" name=""/>
        <dsp:cNvSpPr/>
      </dsp:nvSpPr>
      <dsp:spPr>
        <a:xfrm>
          <a:off x="3014883" y="912379"/>
          <a:ext cx="2466723" cy="156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0DCCB-E0F3-4BE2-A8CB-FCAC7111D18E}">
      <dsp:nvSpPr>
        <dsp:cNvPr id="0" name=""/>
        <dsp:cNvSpPr/>
      </dsp:nvSpPr>
      <dsp:spPr>
        <a:xfrm>
          <a:off x="3288964" y="1172755"/>
          <a:ext cx="2466723" cy="156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b="0" kern="1200" baseline="0"/>
            <a:t>Zaměstnanec</a:t>
          </a:r>
          <a:endParaRPr lang="en-US" sz="2600" kern="1200"/>
        </a:p>
      </dsp:txBody>
      <dsp:txXfrm>
        <a:off x="3334841" y="1218632"/>
        <a:ext cx="2374969" cy="1474615"/>
      </dsp:txXfrm>
    </dsp:sp>
    <dsp:sp modelId="{78B8CFF6-133D-4F07-A79A-9894C3C3F8A2}">
      <dsp:nvSpPr>
        <dsp:cNvPr id="0" name=""/>
        <dsp:cNvSpPr/>
      </dsp:nvSpPr>
      <dsp:spPr>
        <a:xfrm>
          <a:off x="6029767" y="912379"/>
          <a:ext cx="2466723" cy="156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A574F-B9F0-43E6-B073-51264452A6EC}">
      <dsp:nvSpPr>
        <dsp:cNvPr id="0" name=""/>
        <dsp:cNvSpPr/>
      </dsp:nvSpPr>
      <dsp:spPr>
        <a:xfrm>
          <a:off x="6303847" y="1172755"/>
          <a:ext cx="2466723" cy="156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b="0" kern="1200" baseline="0"/>
            <a:t>Správce systému</a:t>
          </a:r>
          <a:endParaRPr lang="en-US" sz="2600" kern="1200"/>
        </a:p>
      </dsp:txBody>
      <dsp:txXfrm>
        <a:off x="6349724" y="1218632"/>
        <a:ext cx="2374969" cy="147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5160E-A3B4-4027-A43F-FAA49FA9C5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74E4-2140-4A02-91A4-6581E767F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977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95750331-D499-468E-9F0C-C63CA276E09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4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E0B0-9FEF-4BB9-9B21-A4389914874B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4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0B17DC1-4BAB-47F4-8774-BDA5995EDCB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DCF1-4B07-4679-A1EF-4B11913982F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818AB120-6340-4293-8692-1CCD1D6CBEBC}" type="datetime1">
              <a:rPr lang="en-US" smtClean="0"/>
              <a:t>4/8/2022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4310-C61E-498C-BF3E-3112ABDB89F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0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A10D-5A62-45C9-A374-BFEA6D68838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50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E71C-279C-4A11-B059-420A655A38F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5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BF0-4AC8-46AA-B57D-D458E09D38B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0B3606F8-BE15-463B-87B0-708A00DC7D8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1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C3EB1C98-72B1-4024-AC7D-844C3726FA8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D1BDB6-92C1-4D4A-9476-0E20DDD7C6B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ero umístěné nad řádkem podpisu">
            <a:extLst>
              <a:ext uri="{FF2B5EF4-FFF2-40B4-BE49-F238E27FC236}">
                <a16:creationId xmlns:a16="http://schemas.microsoft.com/office/drawing/2014/main" id="{55FB6FED-F788-2AA0-070B-64403FAC4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2BD0F0B-6E5D-4A50-B8BE-ED0B8F20D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cs-CZ" sz="6000" dirty="0"/>
              <a:t>Rezervační systém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1D4148D-EA54-421D-9AC4-E179AFFE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40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DB8041-D832-4923-B28D-49BABF71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77" y="1105232"/>
            <a:ext cx="3291344" cy="4277802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Hlavní funkcionality</a:t>
            </a:r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BAE49A85-F080-1832-297F-10C882F0C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77820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8B89820-6D91-4BA7-BA82-67C669EE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9501AD-8059-44C3-B138-1A462850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Uživatelé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2CD5BBF3-4A94-E3F7-1D59-EC06369996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E76AB2D-85F4-4B75-9062-64D8C9FA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9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AC662A-ABA9-4CAA-9F76-D60DC51B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 dirty="0" err="1">
                <a:solidFill>
                  <a:schemeClr val="tx1"/>
                </a:solidFill>
              </a:rPr>
              <a:t>Analýza</a:t>
            </a:r>
            <a:r>
              <a:rPr lang="en-US" sz="4400" dirty="0">
                <a:solidFill>
                  <a:schemeClr val="tx1"/>
                </a:solidFill>
              </a:rPr>
              <a:t> SWOT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6158634-8BD3-4FC5-8759-1EA1CE4C0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956" y="1685676"/>
            <a:ext cx="5470452" cy="4118775"/>
          </a:xfrm>
          <a:prstGeom prst="rect">
            <a:avLst/>
          </a:prstGeom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B4D5F1F-B2DE-4896-B363-82F88710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7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196039-0F2D-4513-8E6C-92296106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26" y="-743368"/>
            <a:ext cx="8770571" cy="1345269"/>
          </a:xfrm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Class</a:t>
            </a:r>
            <a:r>
              <a:rPr lang="cs-CZ" dirty="0">
                <a:solidFill>
                  <a:schemeClr val="tx1"/>
                </a:solidFill>
              </a:rPr>
              <a:t> Diagram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E418EBE-C2AD-4E2C-9FED-910EAC67BC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8037" y="489934"/>
            <a:ext cx="10615926" cy="6251895"/>
          </a:xfrm>
          <a:prstGeom prst="rect">
            <a:avLst/>
          </a:prstGeom>
          <a:ln/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C874340-E2C4-4E4D-B996-233CA908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F5EB4904-146B-4982-9B4F-8C7CD97533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18012"/>
            <a:ext cx="10918464" cy="4421976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1117419A-4DEC-44BE-89C9-E6A4D60C9803}"/>
              </a:ext>
            </a:extLst>
          </p:cNvPr>
          <p:cNvSpPr txBox="1"/>
          <p:nvPr/>
        </p:nvSpPr>
        <p:spPr>
          <a:xfrm>
            <a:off x="3782425" y="316619"/>
            <a:ext cx="4627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200" b="1" dirty="0" err="1">
                <a:latin typeface="+mj-lt"/>
              </a:rPr>
              <a:t>Component</a:t>
            </a:r>
            <a:r>
              <a:rPr lang="cs-CZ" sz="3200" b="1" dirty="0">
                <a:latin typeface="+mj-lt"/>
              </a:rPr>
              <a:t> Diagram</a:t>
            </a:r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6E92B43-C020-4C1D-9283-1D5FA5A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0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9DE711-9F2F-4A07-AF00-72AD3588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anchor="b">
            <a:norm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Děkujeme za pozornost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Zaškrtnutí">
            <a:extLst>
              <a:ext uri="{FF2B5EF4-FFF2-40B4-BE49-F238E27FC236}">
                <a16:creationId xmlns:a16="http://schemas.microsoft.com/office/drawing/2014/main" id="{3FB23EBE-6021-3DF5-797B-693BAE7E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948" y="1149748"/>
            <a:ext cx="1622104" cy="1622104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8D22A5-4E5E-4952-9AB5-1785985F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4412974"/>
            <a:ext cx="8932863" cy="1677725"/>
          </a:xfrm>
        </p:spPr>
        <p:txBody>
          <a:bodyPr>
            <a:normAutofit/>
          </a:bodyPr>
          <a:lstStyle/>
          <a:p>
            <a:pPr algn="ctr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D01A66-8DB7-4685-9497-4F8F9281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74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Širokoúhlá obrazovka</PresentationFormat>
  <Paragraphs>21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Meiryo</vt:lpstr>
      <vt:lpstr>Calibri</vt:lpstr>
      <vt:lpstr>Corbel</vt:lpstr>
      <vt:lpstr>SketchLinesVTI</vt:lpstr>
      <vt:lpstr>Rezervační systém</vt:lpstr>
      <vt:lpstr>Hlavní funkcionality</vt:lpstr>
      <vt:lpstr>Uživatelé</vt:lpstr>
      <vt:lpstr>Analýza SWOT</vt:lpstr>
      <vt:lpstr>Class Diagram</vt:lpstr>
      <vt:lpstr>Prezentace aplikace PowerPoint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Rezervační systém</dc:title>
  <dc:creator>Novak, Lukas</dc:creator>
  <cp:lastModifiedBy>Novak, Lukas</cp:lastModifiedBy>
  <cp:revision>6</cp:revision>
  <dcterms:created xsi:type="dcterms:W3CDTF">2022-04-07T22:03:10Z</dcterms:created>
  <dcterms:modified xsi:type="dcterms:W3CDTF">2022-04-07T22:40:53Z</dcterms:modified>
</cp:coreProperties>
</file>