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54684F-C0E7-4FD4-967A-03FC2C214BA3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703101-E559-472A-9286-9CF6DC77D11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723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84F-C0E7-4FD4-967A-03FC2C214BA3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3101-E559-472A-9286-9CF6DC77D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7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84F-C0E7-4FD4-967A-03FC2C214BA3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3101-E559-472A-9286-9CF6DC77D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5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84F-C0E7-4FD4-967A-03FC2C214BA3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3101-E559-472A-9286-9CF6DC77D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47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54684F-C0E7-4FD4-967A-03FC2C214BA3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703101-E559-472A-9286-9CF6DC77D1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7861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84F-C0E7-4FD4-967A-03FC2C214BA3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3101-E559-472A-9286-9CF6DC77D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0297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84F-C0E7-4FD4-967A-03FC2C214BA3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3101-E559-472A-9286-9CF6DC77D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226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84F-C0E7-4FD4-967A-03FC2C214BA3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3101-E559-472A-9286-9CF6DC77D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684F-C0E7-4FD4-967A-03FC2C214BA3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3101-E559-472A-9286-9CF6DC77D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95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754684F-C0E7-4FD4-967A-03FC2C214BA3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5703101-E559-472A-9286-9CF6DC77D11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7839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754684F-C0E7-4FD4-967A-03FC2C214BA3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5703101-E559-472A-9286-9CF6DC77D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2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54684F-C0E7-4FD4-967A-03FC2C214BA3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703101-E559-472A-9286-9CF6DC77D11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796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labirint.ru/images/att/news/1-16636-1493984653-9436.png">
            <a:extLst>
              <a:ext uri="{FF2B5EF4-FFF2-40B4-BE49-F238E27FC236}">
                <a16:creationId xmlns:a16="http://schemas.microsoft.com/office/drawing/2014/main" id="{15C0D875-0450-40FA-BEDA-B73437F5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1" r="9" b="1168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30AB8B1-5E45-445C-AB68-377E7E3A8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5A77A679-78E6-41FA-9107-84AD3DC7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1268A-9594-4160-80A2-A93445152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en-US" dirty="0"/>
              <a:t>KenKen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94585-DB24-4FC0-8F31-733FCC17A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442" y="5979196"/>
            <a:ext cx="8640580" cy="511901"/>
          </a:xfrm>
        </p:spPr>
        <p:txBody>
          <a:bodyPr>
            <a:normAutofit/>
          </a:bodyPr>
          <a:lstStyle/>
          <a:p>
            <a:r>
              <a:rPr lang="uk-UA"/>
              <a:t>Японська система тренування мозку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4D50-C515-4B19-BC65-FF76EB68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48" y="778383"/>
            <a:ext cx="10178322" cy="1567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KenKen – </a:t>
            </a:r>
            <a:r>
              <a:rPr lang="uk-UA" sz="4000" b="1" dirty="0"/>
              <a:t>це </a:t>
            </a:r>
            <a:r>
              <a:rPr lang="ru-RU" sz="4000" b="1" dirty="0" err="1"/>
              <a:t>гра</a:t>
            </a:r>
            <a:r>
              <a:rPr lang="ru-RU" sz="4000" b="1" dirty="0"/>
              <a:t>-головоломка, яка </a:t>
            </a:r>
            <a:r>
              <a:rPr lang="ru-RU" sz="4000" b="1" dirty="0" err="1"/>
              <a:t>тренує</a:t>
            </a:r>
            <a:r>
              <a:rPr lang="ru-RU" sz="4000" b="1" dirty="0"/>
              <a:t> </a:t>
            </a:r>
            <a:r>
              <a:rPr lang="ru-RU" sz="4000" b="1" dirty="0" err="1"/>
              <a:t>пам</a:t>
            </a:r>
            <a:r>
              <a:rPr lang="en-US" sz="4000" b="1" dirty="0"/>
              <a:t>’</a:t>
            </a:r>
            <a:r>
              <a:rPr lang="ru-RU" sz="4000" b="1" dirty="0"/>
              <a:t>ять та </a:t>
            </a:r>
            <a:r>
              <a:rPr lang="ru-RU" sz="4000" b="1" dirty="0" err="1"/>
              <a:t>логічне</a:t>
            </a:r>
            <a:r>
              <a:rPr lang="ru-RU" sz="4000" b="1" dirty="0"/>
              <a:t> </a:t>
            </a:r>
            <a:r>
              <a:rPr lang="ru-RU" sz="4000" b="1" dirty="0" err="1"/>
              <a:t>мислення</a:t>
            </a:r>
            <a:r>
              <a:rPr lang="ru-RU" sz="4000" b="1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4934BE-E4F1-41AF-A27A-AB3645C05A95}"/>
              </a:ext>
            </a:extLst>
          </p:cNvPr>
          <p:cNvSpPr txBox="1">
            <a:spLocks/>
          </p:cNvSpPr>
          <p:nvPr/>
        </p:nvSpPr>
        <p:spPr>
          <a:xfrm>
            <a:off x="5265705" y="4222829"/>
            <a:ext cx="6378900" cy="1567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“KenKen, </a:t>
            </a:r>
            <a:r>
              <a:rPr lang="uk-UA" sz="4000" b="1" dirty="0"/>
              <a:t>або мудрість в квадраті, - таку назву носить новий вид логічних ігор з Японії</a:t>
            </a:r>
            <a:r>
              <a:rPr lang="en-US" sz="4000" b="1" dirty="0"/>
              <a:t>.”</a:t>
            </a:r>
            <a:endParaRPr lang="ru-RU" sz="4000" b="1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026" name="Picture 2" descr="Картинки по запросу kenken">
            <a:extLst>
              <a:ext uri="{FF2B5EF4-FFF2-40B4-BE49-F238E27FC236}">
                <a16:creationId xmlns:a16="http://schemas.microsoft.com/office/drawing/2014/main" id="{FC5FE4FC-9932-4074-A104-A3CBAF12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1410">
            <a:off x="1682592" y="2523075"/>
            <a:ext cx="2852455" cy="379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52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Тэцуя Миямото - фото, картинка">
            <a:extLst>
              <a:ext uri="{FF2B5EF4-FFF2-40B4-BE49-F238E27FC236}">
                <a16:creationId xmlns:a16="http://schemas.microsoft.com/office/drawing/2014/main" id="{473F85FC-CA4A-408B-9448-15D612747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4" r="12412" b="7070"/>
          <a:stretch/>
        </p:blipFill>
        <p:spPr bwMode="auto">
          <a:xfrm>
            <a:off x="459324" y="0"/>
            <a:ext cx="454766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B0C3-A4F9-42BA-871C-0F7C16D2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196" y="266330"/>
            <a:ext cx="6335338" cy="659167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У 2004 році вчитель математики з міста Йокогама Тецуя Міямото сформулював принцип гри в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KenKen</a:t>
            </a: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KenKen </a:t>
            </a: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успішно поширилася на Захід: в неї грають не тільки в Кореї, Таїланді або Китаї, але і в країнах Західної Європи, Америці. Нові японські головоломки друкувалися в британському виданні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Times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і </a:t>
            </a: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американському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York Times.</a:t>
            </a:r>
          </a:p>
          <a:p>
            <a:pPr marL="0" indent="0">
              <a:lnSpc>
                <a:spcPct val="100000"/>
              </a:lnSpc>
              <a:buNone/>
            </a:pPr>
            <a:endParaRPr lang="uk-U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 десять з гаком років головоломка перетворилася з ініціативи японського вчителя в масштабну гру, в яку грає весь світ. Тисячі викладачів використовують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KenKen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 </a:t>
            </a: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навчанні, з цієї дисципліни проводяться міжнародні турніри.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2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артинки по запросу студенты">
            <a:extLst>
              <a:ext uri="{FF2B5EF4-FFF2-40B4-BE49-F238E27FC236}">
                <a16:creationId xmlns:a16="http://schemas.microsoft.com/office/drawing/2014/main" id="{B6595E8C-35F4-47AB-AE0D-B114F6577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6" r="24865" b="-1"/>
          <a:stretch/>
        </p:blipFill>
        <p:spPr bwMode="auto">
          <a:xfrm>
            <a:off x="7338646" y="10"/>
            <a:ext cx="48533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C230-BF18-42DD-9B52-34B323CA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401216"/>
            <a:ext cx="6456843" cy="59435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200" dirty="0"/>
              <a:t>Одним з основних застосувань </a:t>
            </a:r>
            <a:r>
              <a:rPr lang="en-US" sz="2200" dirty="0"/>
              <a:t>KenKen </a:t>
            </a:r>
            <a:r>
              <a:rPr lang="ru-RU" sz="2200" dirty="0"/>
              <a:t>є </a:t>
            </a:r>
            <a:r>
              <a:rPr lang="uk-UA" sz="2200" dirty="0"/>
              <a:t>навчальна аудиторія як засіб навчання базовим арифметичним і логічним навичкам. У 2009 році </a:t>
            </a:r>
            <a:r>
              <a:rPr lang="en-US" sz="2200" dirty="0"/>
              <a:t>KenKen LLC </a:t>
            </a:r>
            <a:r>
              <a:rPr lang="ru-RU" sz="2200" dirty="0"/>
              <a:t>запустила </a:t>
            </a:r>
            <a:r>
              <a:rPr lang="uk-UA" sz="2200" dirty="0"/>
              <a:t>програму</a:t>
            </a:r>
            <a:r>
              <a:rPr lang="ru-RU" sz="2200" dirty="0"/>
              <a:t> </a:t>
            </a:r>
            <a:r>
              <a:rPr lang="en-US" sz="2200" dirty="0"/>
              <a:t>KenKen Classroom (KKCR), </a:t>
            </a:r>
            <a:r>
              <a:rPr lang="ru-RU" sz="2200" dirty="0"/>
              <a:t>яка </a:t>
            </a:r>
            <a:r>
              <a:rPr lang="ru-RU" sz="2200" dirty="0" err="1"/>
              <a:t>дозвол</a:t>
            </a:r>
            <a:r>
              <a:rPr lang="uk-UA" sz="2200" dirty="0" err="1"/>
              <a:t>яла</a:t>
            </a:r>
            <a:r>
              <a:rPr lang="uk-UA" sz="2200" dirty="0"/>
              <a:t> вчителям підписуватися на щотижневу розсилку, яка надає набори </a:t>
            </a:r>
            <a:r>
              <a:rPr lang="uk-UA" sz="2200" dirty="0" err="1"/>
              <a:t>головоломо</a:t>
            </a:r>
            <a:r>
              <a:rPr lang="ru-RU" sz="2200" dirty="0"/>
              <a:t>к </a:t>
            </a:r>
            <a:r>
              <a:rPr lang="en-US" sz="2200" dirty="0"/>
              <a:t>KenKen. </a:t>
            </a:r>
            <a:r>
              <a:rPr lang="uk-UA" sz="2200" dirty="0"/>
              <a:t>Сьогодні більше 25 000 викладачів є частиною програми </a:t>
            </a:r>
            <a:r>
              <a:rPr lang="en-US" sz="2200" dirty="0"/>
              <a:t>KKCR. </a:t>
            </a:r>
            <a:r>
              <a:rPr lang="ru-RU" sz="2200" dirty="0"/>
              <a:t>На </a:t>
            </a:r>
            <a:r>
              <a:rPr lang="uk-UA" sz="2200" dirty="0"/>
              <a:t>додаток</a:t>
            </a:r>
            <a:r>
              <a:rPr lang="ru-RU" sz="2200" dirty="0"/>
              <a:t> до </a:t>
            </a:r>
            <a:r>
              <a:rPr lang="en-US" sz="2200" dirty="0"/>
              <a:t>KKCR, KenKen </a:t>
            </a:r>
            <a:r>
              <a:rPr lang="uk-UA" sz="2200" dirty="0"/>
              <a:t>також допомагає педагогам організовувати свої власні клуби і турніри</a:t>
            </a:r>
            <a:r>
              <a:rPr lang="ru-RU" sz="2200" dirty="0"/>
              <a:t> </a:t>
            </a:r>
            <a:r>
              <a:rPr lang="en-US" sz="2200" dirty="0"/>
              <a:t>KenKen </a:t>
            </a:r>
            <a:r>
              <a:rPr lang="ru-RU" sz="2200" dirty="0"/>
              <a:t>в </a:t>
            </a:r>
            <a:r>
              <a:rPr lang="uk-UA" sz="2200" dirty="0"/>
              <a:t>своїх школах</a:t>
            </a:r>
            <a:r>
              <a:rPr lang="ru-RU" sz="2200" dirty="0"/>
              <a:t>. </a:t>
            </a:r>
            <a:r>
              <a:rPr lang="en-US" sz="2200" dirty="0"/>
              <a:t>KenKen </a:t>
            </a:r>
            <a:r>
              <a:rPr lang="ru-RU" sz="2200" dirty="0" err="1"/>
              <a:t>спів</a:t>
            </a:r>
            <a:r>
              <a:rPr lang="uk-UA" sz="2200" dirty="0"/>
              <a:t>працює з викладачами, щоб допомогти учням вчитися, розважаючись</a:t>
            </a:r>
            <a:r>
              <a:rPr lang="ru-RU" sz="2200" dirty="0"/>
              <a:t>. </a:t>
            </a:r>
            <a:r>
              <a:rPr lang="en-US" sz="2200" dirty="0"/>
              <a:t>KenKen </a:t>
            </a:r>
            <a:r>
              <a:rPr lang="uk-UA" sz="2200" dirty="0"/>
              <a:t>співпрацює з Національною радою вчителів </a:t>
            </a:r>
            <a:r>
              <a:rPr lang="uk-UA" sz="2200" dirty="0" err="1"/>
              <a:t>математ</a:t>
            </a:r>
            <a:r>
              <a:rPr lang="ru-RU" sz="2200" dirty="0" err="1"/>
              <a:t>ики</a:t>
            </a:r>
            <a:r>
              <a:rPr lang="ru-RU" sz="2200" dirty="0"/>
              <a:t> (</a:t>
            </a:r>
            <a:r>
              <a:rPr lang="en-US" sz="2200" dirty="0"/>
              <a:t>NCTM), </a:t>
            </a:r>
            <a:r>
              <a:rPr lang="uk-UA" sz="2200" dirty="0"/>
              <a:t>щоб створити мобільний додаток, щоб допомогти студентам розвинути свої математичні та логічні навички</a:t>
            </a:r>
            <a:r>
              <a:rPr lang="ru-RU" sz="2200" dirty="0"/>
              <a:t>. </a:t>
            </a:r>
            <a:r>
              <a:rPr lang="en-US" sz="2200" dirty="0"/>
              <a:t>KenKen </a:t>
            </a:r>
            <a:r>
              <a:rPr lang="ru-RU" sz="2200" dirty="0"/>
              <a:t>входить до складу </a:t>
            </a:r>
            <a:r>
              <a:rPr lang="en-US" sz="2200" dirty="0"/>
              <a:t>Scholastic Corporation.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1186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81D7-F68E-425F-A9B1-E0358037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3553"/>
          </a:xfrm>
        </p:spPr>
        <p:txBody>
          <a:bodyPr/>
          <a:lstStyle/>
          <a:p>
            <a:r>
              <a:rPr lang="ru-RU" dirty="0"/>
              <a:t>Як </a:t>
            </a:r>
            <a:r>
              <a:rPr lang="ru-RU" dirty="0" err="1"/>
              <a:t>грати</a:t>
            </a:r>
            <a:r>
              <a:rPr lang="ru-RU" dirty="0"/>
              <a:t> в </a:t>
            </a:r>
            <a:r>
              <a:rPr lang="en-US" dirty="0"/>
              <a:t>KenKen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04DE-01A0-43CA-AF26-345F9D26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8051"/>
            <a:ext cx="10178322" cy="2236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Головоломка </a:t>
            </a:r>
            <a:r>
              <a:rPr lang="en-US" dirty="0"/>
              <a:t>KenKen </a:t>
            </a:r>
            <a:r>
              <a:rPr lang="ru-RU" dirty="0"/>
              <a:t>є </a:t>
            </a:r>
            <a:r>
              <a:rPr lang="uk-UA" dirty="0"/>
              <a:t>квадратом поділеним на менші квадрати та на незаповнені блоки. У лівому верхньому кутку кожного блоку знаходиться число і арифметичний знак. Потрібно заповнити сітку так, щоб в рядках і стовпцях числа не повторювалися, при цьому числа всередині блоку в результаті зазначеного арифметичного дії повинні давати відповідь, що знаходиться зліва від знаку. Кількість різних чисел дорівнює числу рядків або стовпців. Це означає, що в квадраті 4 × 4 будуть розташовані цифри від 1 до 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A7F5F-2D81-4096-B372-54350E7E1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634" y="3524086"/>
            <a:ext cx="3057344" cy="30466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D86B2C-97DB-4A98-A45A-09F1A19C99DC}"/>
              </a:ext>
            </a:extLst>
          </p:cNvPr>
          <p:cNvSpPr txBox="1">
            <a:spLocks/>
          </p:cNvSpPr>
          <p:nvPr/>
        </p:nvSpPr>
        <p:spPr>
          <a:xfrm>
            <a:off x="2148361" y="3524086"/>
            <a:ext cx="3710902" cy="73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err="1"/>
              <a:t>Розглянемо</a:t>
            </a:r>
            <a:r>
              <a:rPr lang="ru-RU" sz="2400" dirty="0"/>
              <a:t> квадрат 4 × 4.</a:t>
            </a:r>
            <a:endParaRPr lang="uk-U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8BBEB-BF30-4A01-8BC5-F8F91568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634" y="3524086"/>
            <a:ext cx="3057344" cy="3089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429D5-40E3-4677-9433-127997D60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33" y="3524086"/>
            <a:ext cx="3057231" cy="3046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1291C4-6F14-45F3-9345-7FE29A835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519" y="3524086"/>
            <a:ext cx="3057231" cy="307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BFF1E-AA74-41CA-A551-9E67C929E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291" y="3539115"/>
            <a:ext cx="3057231" cy="3046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1B8E4D-0B64-4607-9F5F-396E7C4CA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062" y="3522038"/>
            <a:ext cx="3042381" cy="3063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A516A5-4B16-4D39-B5B3-A4442404B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5834" y="3539115"/>
            <a:ext cx="3042380" cy="30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1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886C-DDCD-433D-B2B0-E44D89BE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77" y="1586239"/>
            <a:ext cx="10582256" cy="3685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600" dirty="0"/>
              <a:t>Пограти у </a:t>
            </a:r>
            <a:r>
              <a:rPr lang="en-US" sz="3600" dirty="0"/>
              <a:t>KenKen </a:t>
            </a:r>
            <a:r>
              <a:rPr lang="uk-UA" sz="3600" dirty="0"/>
              <a:t>можна знайшовши задачі у інтернеті, купивши книжку або пограти у програмі, яку я розробив :3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1223184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BA47B1EB-C7A3-4840-BBE6-0588FE896EB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Impact</vt:lpstr>
      <vt:lpstr>Badge</vt:lpstr>
      <vt:lpstr>KenKen</vt:lpstr>
      <vt:lpstr>PowerPoint Presentation</vt:lpstr>
      <vt:lpstr>PowerPoint Presentation</vt:lpstr>
      <vt:lpstr>PowerPoint Presentation</vt:lpstr>
      <vt:lpstr>Як грати в KenKen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KenKen</dc:title>
  <dc:creator>Pron Egor</dc:creator>
  <cp:lastModifiedBy>Pron Egor</cp:lastModifiedBy>
  <cp:revision>2</cp:revision>
  <dcterms:created xsi:type="dcterms:W3CDTF">2019-04-01T22:17:46Z</dcterms:created>
  <dcterms:modified xsi:type="dcterms:W3CDTF">2019-04-01T22:23:26Z</dcterms:modified>
</cp:coreProperties>
</file>