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683AA-8C75-4BE6-BFD9-4B24510A2EAD}" v="2" dt="2020-09-22T20:12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Kuy Go" userId="8fe9aabde9d84742" providerId="LiveId" clId="{5B8683AA-8C75-4BE6-BFD9-4B24510A2EAD}"/>
    <pc:docChg chg="modSld">
      <pc:chgData name="HyunKuy Go" userId="8fe9aabde9d84742" providerId="LiveId" clId="{5B8683AA-8C75-4BE6-BFD9-4B24510A2EAD}" dt="2020-09-22T20:12:08.814" v="8" actId="20577"/>
      <pc:docMkLst>
        <pc:docMk/>
      </pc:docMkLst>
      <pc:sldChg chg="modSp">
        <pc:chgData name="HyunKuy Go" userId="8fe9aabde9d84742" providerId="LiveId" clId="{5B8683AA-8C75-4BE6-BFD9-4B24510A2EAD}" dt="2020-09-22T20:12:08.814" v="8" actId="20577"/>
        <pc:sldMkLst>
          <pc:docMk/>
          <pc:sldMk cId="1071345310" sldId="263"/>
        </pc:sldMkLst>
        <pc:spChg chg="mod">
          <ac:chgData name="HyunKuy Go" userId="8fe9aabde9d84742" providerId="LiveId" clId="{5B8683AA-8C75-4BE6-BFD9-4B24510A2EAD}" dt="2020-09-22T20:12:08.814" v="8" actId="20577"/>
          <ac:spMkLst>
            <pc:docMk/>
            <pc:sldMk cId="1071345310" sldId="263"/>
            <ac:spMk id="2" creationId="{2D24AB24-47CF-404C-B6F6-A75AC7A45E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375626" y="2719742"/>
            <a:ext cx="4678532" cy="102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srgbClr val="9AA6C0"/>
                </a:solidFill>
              </a:rPr>
              <a:t>캡스톤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발표</a:t>
            </a:r>
            <a:endParaRPr lang="en-US" altLang="ko-KR" sz="20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-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단국대 분실물 어플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34B2B74-70F4-4FFC-8CD4-16EEAE6D7DC3}"/>
              </a:ext>
            </a:extLst>
          </p:cNvPr>
          <p:cNvSpPr/>
          <p:nvPr/>
        </p:nvSpPr>
        <p:spPr>
          <a:xfrm>
            <a:off x="3375626" y="3923729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고현규</a:t>
            </a:r>
            <a:r>
              <a:rPr lang="ko-KR" altLang="en-US" b="1" kern="0" dirty="0">
                <a:solidFill>
                  <a:prstClr val="white"/>
                </a:solidFill>
              </a:rPr>
              <a:t>  황준성  이주현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- </a:t>
            </a:r>
            <a:r>
              <a:rPr lang="en-US" altLang="ko-KR" sz="2000" b="1" i="1" kern="0" dirty="0" err="1">
                <a:solidFill>
                  <a:srgbClr val="9AA6C0"/>
                </a:solidFill>
              </a:rPr>
              <a:t>facebook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13433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510C6E-A4E7-4168-8459-ADFC4F09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" y="1112699"/>
            <a:ext cx="4979313" cy="51960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DDCC3E-7EFD-4957-9115-2266DFF1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92" y="1551711"/>
            <a:ext cx="5796708" cy="46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에브리타임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065936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2811B-309A-4840-BAAA-A37271CA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28" y="1196371"/>
            <a:ext cx="3192791" cy="49351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1D4E15-5079-4938-9801-544C2264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9" y="1196371"/>
            <a:ext cx="4010861" cy="4935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E0B03-9B2B-4B7C-BAE6-3F5261F86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781" y="1196371"/>
            <a:ext cx="3192791" cy="49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결론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ECBAFE2-3E6D-45E4-86B5-1B5EF60E13C7}"/>
              </a:ext>
            </a:extLst>
          </p:cNvPr>
          <p:cNvSpPr/>
          <p:nvPr/>
        </p:nvSpPr>
        <p:spPr>
          <a:xfrm rot="5400000">
            <a:off x="1217041" y="1676401"/>
            <a:ext cx="468085" cy="468085"/>
          </a:xfrm>
          <a:prstGeom prst="rtTriangle">
            <a:avLst/>
          </a:prstGeom>
          <a:solidFill>
            <a:srgbClr val="9AA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899608-7F98-46A6-9668-B3BF113E41CF}"/>
              </a:ext>
            </a:extLst>
          </p:cNvPr>
          <p:cNvSpPr/>
          <p:nvPr/>
        </p:nvSpPr>
        <p:spPr>
          <a:xfrm>
            <a:off x="1226567" y="2877479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13BB61-F2C9-45DD-9A8C-5D6D934BFB6D}"/>
              </a:ext>
            </a:extLst>
          </p:cNvPr>
          <p:cNvSpPr/>
          <p:nvPr/>
        </p:nvSpPr>
        <p:spPr>
          <a:xfrm>
            <a:off x="1238171" y="5584041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낮은 접근성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3149C39-D879-4385-A530-7D14413C131E}"/>
              </a:ext>
            </a:extLst>
          </p:cNvPr>
          <p:cNvSpPr/>
          <p:nvPr/>
        </p:nvSpPr>
        <p:spPr>
          <a:xfrm>
            <a:off x="4664146" y="2877003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8E5DC0-1900-447E-AF1B-9F0F235466A3}"/>
              </a:ext>
            </a:extLst>
          </p:cNvPr>
          <p:cNvSpPr/>
          <p:nvPr/>
        </p:nvSpPr>
        <p:spPr>
          <a:xfrm>
            <a:off x="4670275" y="5578906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게시판 존재의 무지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7F89030-1CCD-427A-8D4A-5C13B2791275}"/>
              </a:ext>
            </a:extLst>
          </p:cNvPr>
          <p:cNvSpPr/>
          <p:nvPr/>
        </p:nvSpPr>
        <p:spPr>
          <a:xfrm>
            <a:off x="8101725" y="2876527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6E6350-46B2-492A-AC19-C646A36BB739}"/>
              </a:ext>
            </a:extLst>
          </p:cNvPr>
          <p:cNvSpPr/>
          <p:nvPr/>
        </p:nvSpPr>
        <p:spPr>
          <a:xfrm>
            <a:off x="8101725" y="5578906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부족한 소통수단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B32B-CEAB-4344-8585-428B3F7D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33" y="1355443"/>
            <a:ext cx="1790386" cy="3429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5D1F7B-A36A-4EF0-81E7-02AECD6E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09" y="1262106"/>
            <a:ext cx="2617735" cy="18084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1515B2-94CD-4C91-AE8D-FB9AC273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76" y="1355443"/>
            <a:ext cx="1818567" cy="3429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E61BC0-ADE4-4478-AC91-9AD20CB0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89" y="3069943"/>
            <a:ext cx="2860018" cy="2327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145F82-F9B3-4F4A-9629-48856BF62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858" y="1569755"/>
            <a:ext cx="3076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 기능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가입 인증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EB6A91-E1A2-4751-9F36-A92CBEFC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0" y="1289288"/>
            <a:ext cx="4902294" cy="515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B43C0-7C7B-4BFB-BA9C-0F971D4DC9C9}"/>
              </a:ext>
            </a:extLst>
          </p:cNvPr>
          <p:cNvSpPr txBox="1"/>
          <p:nvPr/>
        </p:nvSpPr>
        <p:spPr>
          <a:xfrm>
            <a:off x="5786512" y="3034554"/>
            <a:ext cx="533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가입시 학생증으로 인증으로</a:t>
            </a:r>
            <a:r>
              <a:rPr lang="en-US" altLang="ko-KR" b="1" i="1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단국대학교 재학생만 가입 가능하도록 함</a:t>
            </a:r>
            <a:r>
              <a:rPr lang="en-US" altLang="ko-KR" b="1" i="1" dirty="0">
                <a:solidFill>
                  <a:schemeClr val="accent5"/>
                </a:solidFill>
              </a:rPr>
              <a:t>.</a:t>
            </a:r>
          </a:p>
          <a:p>
            <a:pPr algn="ctr"/>
            <a:endParaRPr lang="en-US" altLang="ko-KR" b="1" i="1" dirty="0">
              <a:solidFill>
                <a:schemeClr val="accent5"/>
              </a:solidFill>
            </a:endParaRPr>
          </a:p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인증 시 이메일 작업 </a:t>
            </a:r>
            <a:r>
              <a:rPr lang="ko-KR" altLang="en-US" b="1" i="1" dirty="0" err="1">
                <a:solidFill>
                  <a:schemeClr val="accent5"/>
                </a:solidFill>
              </a:rPr>
              <a:t>핸들러로</a:t>
            </a:r>
            <a:r>
              <a:rPr lang="ko-KR" altLang="en-US" b="1" i="1" dirty="0">
                <a:solidFill>
                  <a:schemeClr val="accent5"/>
                </a:solidFill>
              </a:rPr>
              <a:t> 인증 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11396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기능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게시판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69913-133B-4DEB-B611-6719C2A4FA90}"/>
              </a:ext>
            </a:extLst>
          </p:cNvPr>
          <p:cNvSpPr txBox="1"/>
          <p:nvPr/>
        </p:nvSpPr>
        <p:spPr>
          <a:xfrm>
            <a:off x="775291" y="1466049"/>
            <a:ext cx="19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B91C58-7C67-4C68-B834-26E98BC33523}"/>
              </a:ext>
            </a:extLst>
          </p:cNvPr>
          <p:cNvSpPr>
            <a:spLocks noChangeAspect="1"/>
          </p:cNvSpPr>
          <p:nvPr/>
        </p:nvSpPr>
        <p:spPr>
          <a:xfrm>
            <a:off x="754858" y="1404871"/>
            <a:ext cx="2772001" cy="492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AF623-1E1D-40DF-8E2C-67099C721060}"/>
              </a:ext>
            </a:extLst>
          </p:cNvPr>
          <p:cNvSpPr txBox="1"/>
          <p:nvPr/>
        </p:nvSpPr>
        <p:spPr>
          <a:xfrm>
            <a:off x="772787" y="3138168"/>
            <a:ext cx="154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09/20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01705-B3EF-4479-8E6B-838D8717D7BB}"/>
              </a:ext>
            </a:extLst>
          </p:cNvPr>
          <p:cNvSpPr txBox="1"/>
          <p:nvPr/>
        </p:nvSpPr>
        <p:spPr>
          <a:xfrm>
            <a:off x="751700" y="2915170"/>
            <a:ext cx="273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공대에서 책 보신 분 없나요</a:t>
            </a:r>
            <a:r>
              <a:rPr lang="en-US" altLang="ko-KR" sz="1400" b="1" dirty="0">
                <a:latin typeface="+mn-ea"/>
              </a:rPr>
              <a:t>?</a:t>
            </a:r>
            <a:r>
              <a:rPr lang="ko-KR" altLang="en-US" sz="1400" b="1" dirty="0">
                <a:latin typeface="+mn-ea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B07528-823D-4818-93EC-07694460F8FF}"/>
              </a:ext>
            </a:extLst>
          </p:cNvPr>
          <p:cNvSpPr/>
          <p:nvPr/>
        </p:nvSpPr>
        <p:spPr>
          <a:xfrm>
            <a:off x="759567" y="5970491"/>
            <a:ext cx="27612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DAE68E-6CA7-46FD-A0CF-9EA0223779D3}"/>
              </a:ext>
            </a:extLst>
          </p:cNvPr>
          <p:cNvSpPr/>
          <p:nvPr/>
        </p:nvSpPr>
        <p:spPr>
          <a:xfrm>
            <a:off x="842678" y="5589882"/>
            <a:ext cx="2581836" cy="568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5795-2D4E-4CB5-B6A5-584AB91FB0DB}"/>
              </a:ext>
            </a:extLst>
          </p:cNvPr>
          <p:cNvSpPr/>
          <p:nvPr/>
        </p:nvSpPr>
        <p:spPr>
          <a:xfrm>
            <a:off x="760522" y="1418150"/>
            <a:ext cx="1386000" cy="4609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A892C-6769-4F66-B3E9-D87745D02BD5}"/>
              </a:ext>
            </a:extLst>
          </p:cNvPr>
          <p:cNvSpPr txBox="1"/>
          <p:nvPr/>
        </p:nvSpPr>
        <p:spPr>
          <a:xfrm>
            <a:off x="1112624" y="1450660"/>
            <a:ext cx="78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4AB24-47CF-404C-B6F6-A75AC7A45E76}"/>
              </a:ext>
            </a:extLst>
          </p:cNvPr>
          <p:cNvSpPr txBox="1"/>
          <p:nvPr/>
        </p:nvSpPr>
        <p:spPr>
          <a:xfrm>
            <a:off x="6451733" y="2367506"/>
            <a:ext cx="4939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r>
              <a:rPr lang="en-US" altLang="ko-KR" sz="1800" b="1" i="1" kern="0" dirty="0">
                <a:solidFill>
                  <a:srgbClr val="9AA6C0"/>
                </a:solidFill>
              </a:rPr>
              <a:t>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분실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습득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카테고리로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구분되는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게시판</a:t>
            </a: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r>
              <a:rPr lang="ko-KR" altLang="en-US" b="1" i="1" kern="0" dirty="0">
                <a:solidFill>
                  <a:srgbClr val="9AA6C0"/>
                </a:solidFill>
              </a:rPr>
              <a:t>분실</a:t>
            </a:r>
            <a:r>
              <a:rPr lang="en-US" altLang="ko-KR" b="1" i="1" kern="0" dirty="0">
                <a:solidFill>
                  <a:srgbClr val="9AA6C0"/>
                </a:solidFill>
              </a:rPr>
              <a:t>, </a:t>
            </a:r>
            <a:r>
              <a:rPr lang="ko-KR" altLang="en-US" b="1" i="1" kern="0" dirty="0">
                <a:solidFill>
                  <a:srgbClr val="9AA6C0"/>
                </a:solidFill>
              </a:rPr>
              <a:t>습득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게시글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작성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b="1" i="1" kern="0" dirty="0">
                <a:solidFill>
                  <a:srgbClr val="9AA6C0"/>
                </a:solidFill>
              </a:rPr>
              <a:t>위치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입력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가능</a:t>
            </a:r>
            <a:endParaRPr lang="en-US" altLang="ko-KR" sz="1800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r>
              <a:rPr lang="en-US" altLang="ko-KR" sz="1800" b="1" i="1" kern="0" dirty="0">
                <a:solidFill>
                  <a:srgbClr val="9AA6C0"/>
                </a:solidFill>
              </a:rPr>
              <a:t>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알림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</a:t>
            </a:r>
            <a:r>
              <a:rPr lang="ko-KR" altLang="en-US" b="1" i="1" kern="0" dirty="0">
                <a:solidFill>
                  <a:srgbClr val="9AA6C0"/>
                </a:solidFill>
              </a:rPr>
              <a:t>댓글 알림과 설정 키워드 알림</a:t>
            </a:r>
            <a:endParaRPr lang="en-US" altLang="ko-KR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endParaRPr lang="en-US" altLang="ko-KR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r>
              <a:rPr lang="en-US" altLang="ko-KR" b="1" i="1" kern="0" dirty="0">
                <a:solidFill>
                  <a:srgbClr val="9AA6C0"/>
                </a:solidFill>
              </a:rPr>
              <a:t>[</a:t>
            </a:r>
            <a:r>
              <a:rPr lang="ko-KR" altLang="en-US" b="1" i="1" kern="0" dirty="0">
                <a:solidFill>
                  <a:srgbClr val="9AA6C0"/>
                </a:solidFill>
              </a:rPr>
              <a:t>지도</a:t>
            </a:r>
            <a:r>
              <a:rPr lang="en-US" altLang="ko-KR" b="1" i="1" kern="0" dirty="0">
                <a:solidFill>
                  <a:srgbClr val="9AA6C0"/>
                </a:solidFill>
              </a:rPr>
              <a:t>] </a:t>
            </a:r>
            <a:r>
              <a:rPr lang="ko-KR" altLang="en-US" b="1" i="1" kern="0" dirty="0">
                <a:solidFill>
                  <a:srgbClr val="9AA6C0"/>
                </a:solidFill>
              </a:rPr>
              <a:t>분실물들의 위치를 한눈에 확인</a:t>
            </a:r>
            <a:endParaRPr lang="en-US" altLang="ko-KR" b="1" i="1" kern="0" dirty="0">
              <a:solidFill>
                <a:srgbClr val="9AA6C0"/>
              </a:solidFill>
            </a:endParaRPr>
          </a:p>
          <a:p>
            <a:pPr marL="285750" indent="-285750" algn="ctr" latinLnBrk="0">
              <a:buFont typeface="Wingdings" panose="05000000000000000000" pitchFamily="2" charset="2"/>
              <a:buChar char="ü"/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8C0623A7-0F44-40D0-B111-232845925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282" y="5643356"/>
            <a:ext cx="468000" cy="468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94FD0C-7B3C-4AFC-9ACB-88E5B4E52A44}"/>
              </a:ext>
            </a:extLst>
          </p:cNvPr>
          <p:cNvSpPr/>
          <p:nvPr/>
        </p:nvSpPr>
        <p:spPr>
          <a:xfrm>
            <a:off x="2140167" y="1418150"/>
            <a:ext cx="1386000" cy="4609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D10131-6F06-4895-B955-A5B723B55D6C}"/>
              </a:ext>
            </a:extLst>
          </p:cNvPr>
          <p:cNvCxnSpPr>
            <a:cxnSpLocks/>
          </p:cNvCxnSpPr>
          <p:nvPr/>
        </p:nvCxnSpPr>
        <p:spPr>
          <a:xfrm>
            <a:off x="824748" y="1862253"/>
            <a:ext cx="12909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FAB5BB-A7E9-400B-AF8B-AC0428A95DB1}"/>
              </a:ext>
            </a:extLst>
          </p:cNvPr>
          <p:cNvSpPr txBox="1"/>
          <p:nvPr/>
        </p:nvSpPr>
        <p:spPr>
          <a:xfrm>
            <a:off x="2294453" y="1450660"/>
            <a:ext cx="10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FOUND</a:t>
            </a:r>
          </a:p>
        </p:txBody>
      </p:sp>
      <p:pic>
        <p:nvPicPr>
          <p:cNvPr id="48" name="그래픽 47" descr="사용자">
            <a:extLst>
              <a:ext uri="{FF2B5EF4-FFF2-40B4-BE49-F238E27FC236}">
                <a16:creationId xmlns:a16="http://schemas.microsoft.com/office/drawing/2014/main" id="{0A9702B5-45E0-48FE-B947-DECCDB69D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7481" y="5639967"/>
            <a:ext cx="468000" cy="468000"/>
          </a:xfrm>
          <a:prstGeom prst="rect">
            <a:avLst/>
          </a:prstGeom>
        </p:spPr>
      </p:pic>
      <p:pic>
        <p:nvPicPr>
          <p:cNvPr id="50" name="그래픽 49" descr="핀 있는 지도">
            <a:extLst>
              <a:ext uri="{FF2B5EF4-FFF2-40B4-BE49-F238E27FC236}">
                <a16:creationId xmlns:a16="http://schemas.microsoft.com/office/drawing/2014/main" id="{C77EDC6D-960C-4AE8-913C-CB06A91EF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556" y="5639967"/>
            <a:ext cx="468000" cy="468000"/>
          </a:xfrm>
          <a:prstGeom prst="rect">
            <a:avLst/>
          </a:prstGeom>
        </p:spPr>
      </p:pic>
      <p:pic>
        <p:nvPicPr>
          <p:cNvPr id="52" name="그래픽 51" descr="벨소리">
            <a:extLst>
              <a:ext uri="{FF2B5EF4-FFF2-40B4-BE49-F238E27FC236}">
                <a16:creationId xmlns:a16="http://schemas.microsoft.com/office/drawing/2014/main" id="{A5C186A8-0EC7-4125-843A-0ADCB5F6A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1452" y="5639967"/>
            <a:ext cx="468000" cy="46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54C184-2F7C-410B-8B46-F78AFDECA139}"/>
              </a:ext>
            </a:extLst>
          </p:cNvPr>
          <p:cNvSpPr txBox="1"/>
          <p:nvPr/>
        </p:nvSpPr>
        <p:spPr>
          <a:xfrm>
            <a:off x="764892" y="2287999"/>
            <a:ext cx="148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지갑 찾습니다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E7636-2381-4644-8A61-DA872592CEE2}"/>
              </a:ext>
            </a:extLst>
          </p:cNvPr>
          <p:cNvSpPr txBox="1"/>
          <p:nvPr/>
        </p:nvSpPr>
        <p:spPr>
          <a:xfrm>
            <a:off x="781419" y="2515950"/>
            <a:ext cx="91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12:23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E98CA7-1274-4DD8-96C7-EC59D82405C2}"/>
              </a:ext>
            </a:extLst>
          </p:cNvPr>
          <p:cNvCxnSpPr>
            <a:cxnSpLocks/>
          </p:cNvCxnSpPr>
          <p:nvPr/>
        </p:nvCxnSpPr>
        <p:spPr>
          <a:xfrm>
            <a:off x="790384" y="2811033"/>
            <a:ext cx="267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3AFD16-F5EB-4C4D-A909-F18BE7F992D6}"/>
              </a:ext>
            </a:extLst>
          </p:cNvPr>
          <p:cNvCxnSpPr>
            <a:cxnSpLocks/>
          </p:cNvCxnSpPr>
          <p:nvPr/>
        </p:nvCxnSpPr>
        <p:spPr>
          <a:xfrm>
            <a:off x="794672" y="3437574"/>
            <a:ext cx="267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869A5A-8750-4AC4-84A7-BE8C4C024FC1}"/>
              </a:ext>
            </a:extLst>
          </p:cNvPr>
          <p:cNvCxnSpPr>
            <a:cxnSpLocks/>
          </p:cNvCxnSpPr>
          <p:nvPr/>
        </p:nvCxnSpPr>
        <p:spPr>
          <a:xfrm>
            <a:off x="771987" y="4032183"/>
            <a:ext cx="268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288CE9-5474-4A63-906C-8641849BFD10}"/>
              </a:ext>
            </a:extLst>
          </p:cNvPr>
          <p:cNvSpPr txBox="1"/>
          <p:nvPr/>
        </p:nvSpPr>
        <p:spPr>
          <a:xfrm>
            <a:off x="781419" y="3728989"/>
            <a:ext cx="154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09/19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1D5D9-7933-4200-A877-0AD9D9386815}"/>
              </a:ext>
            </a:extLst>
          </p:cNvPr>
          <p:cNvSpPr txBox="1"/>
          <p:nvPr/>
        </p:nvSpPr>
        <p:spPr>
          <a:xfrm>
            <a:off x="760332" y="3505991"/>
            <a:ext cx="273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에어팟</a:t>
            </a:r>
            <a:r>
              <a:rPr lang="ko-KR" altLang="en-US" sz="1400" b="1" dirty="0">
                <a:latin typeface="+mn-ea"/>
              </a:rPr>
              <a:t> 분실물</a:t>
            </a:r>
            <a:r>
              <a:rPr lang="en-US" altLang="ko-KR" sz="1400" b="1" dirty="0">
                <a:latin typeface="+mn-ea"/>
              </a:rPr>
              <a:t>…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806A8B0-6CB5-4DCD-B680-648999F136C1}"/>
              </a:ext>
            </a:extLst>
          </p:cNvPr>
          <p:cNvCxnSpPr>
            <a:cxnSpLocks/>
          </p:cNvCxnSpPr>
          <p:nvPr/>
        </p:nvCxnSpPr>
        <p:spPr>
          <a:xfrm>
            <a:off x="804062" y="4676737"/>
            <a:ext cx="268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CF8DA5B-300B-4F8F-BE34-FFF71EC7A4AC}"/>
              </a:ext>
            </a:extLst>
          </p:cNvPr>
          <p:cNvSpPr/>
          <p:nvPr/>
        </p:nvSpPr>
        <p:spPr>
          <a:xfrm>
            <a:off x="824748" y="1938236"/>
            <a:ext cx="2330825" cy="264595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래픽 75" descr="돋보기">
            <a:extLst>
              <a:ext uri="{FF2B5EF4-FFF2-40B4-BE49-F238E27FC236}">
                <a16:creationId xmlns:a16="http://schemas.microsoft.com/office/drawing/2014/main" id="{ECA6E59E-42B2-4998-AAE0-990D9E55E0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755" y="1940852"/>
            <a:ext cx="247359" cy="247359"/>
          </a:xfrm>
          <a:prstGeom prst="rect">
            <a:avLst/>
          </a:prstGeom>
        </p:spPr>
      </p:pic>
      <p:pic>
        <p:nvPicPr>
          <p:cNvPr id="78" name="그래픽 77" descr="연필">
            <a:extLst>
              <a:ext uri="{FF2B5EF4-FFF2-40B4-BE49-F238E27FC236}">
                <a16:creationId xmlns:a16="http://schemas.microsoft.com/office/drawing/2014/main" id="{54D3D856-78C3-42F7-843C-56434DDF24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3028" y="1942213"/>
            <a:ext cx="259123" cy="25912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5DF7C-13E6-4B42-92A3-DA53A85DCF0B}"/>
              </a:ext>
            </a:extLst>
          </p:cNvPr>
          <p:cNvSpPr>
            <a:spLocks noChangeAspect="1"/>
          </p:cNvSpPr>
          <p:nvPr/>
        </p:nvSpPr>
        <p:spPr>
          <a:xfrm>
            <a:off x="3650459" y="1404869"/>
            <a:ext cx="2772001" cy="492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ABBF1-E4AC-47AA-98C7-CE56E3810AE2}"/>
              </a:ext>
            </a:extLst>
          </p:cNvPr>
          <p:cNvSpPr/>
          <p:nvPr/>
        </p:nvSpPr>
        <p:spPr>
          <a:xfrm>
            <a:off x="3655168" y="5970489"/>
            <a:ext cx="27612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F302BB-5BA1-4624-B216-8D99C4389F50}"/>
              </a:ext>
            </a:extLst>
          </p:cNvPr>
          <p:cNvSpPr/>
          <p:nvPr/>
        </p:nvSpPr>
        <p:spPr>
          <a:xfrm>
            <a:off x="3738279" y="5589880"/>
            <a:ext cx="2581836" cy="568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래픽 85" descr="주택">
            <a:extLst>
              <a:ext uri="{FF2B5EF4-FFF2-40B4-BE49-F238E27FC236}">
                <a16:creationId xmlns:a16="http://schemas.microsoft.com/office/drawing/2014/main" id="{E057D2AB-640B-4480-8F03-3E72AAA2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0883" y="5643354"/>
            <a:ext cx="468000" cy="468000"/>
          </a:xfrm>
          <a:prstGeom prst="rect">
            <a:avLst/>
          </a:prstGeom>
        </p:spPr>
      </p:pic>
      <p:pic>
        <p:nvPicPr>
          <p:cNvPr id="90" name="그래픽 89" descr="사용자">
            <a:extLst>
              <a:ext uri="{FF2B5EF4-FFF2-40B4-BE49-F238E27FC236}">
                <a16:creationId xmlns:a16="http://schemas.microsoft.com/office/drawing/2014/main" id="{4C42969F-146A-4EB2-9F90-18B3E7A1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3082" y="5639965"/>
            <a:ext cx="468000" cy="468000"/>
          </a:xfrm>
          <a:prstGeom prst="rect">
            <a:avLst/>
          </a:prstGeom>
        </p:spPr>
      </p:pic>
      <p:pic>
        <p:nvPicPr>
          <p:cNvPr id="91" name="그래픽 90" descr="핀 있는 지도">
            <a:extLst>
              <a:ext uri="{FF2B5EF4-FFF2-40B4-BE49-F238E27FC236}">
                <a16:creationId xmlns:a16="http://schemas.microsoft.com/office/drawing/2014/main" id="{EE9D8027-DD5B-4DEE-9129-896EC2B4F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2157" y="5639965"/>
            <a:ext cx="468000" cy="468000"/>
          </a:xfrm>
          <a:prstGeom prst="rect">
            <a:avLst/>
          </a:prstGeom>
        </p:spPr>
      </p:pic>
      <p:pic>
        <p:nvPicPr>
          <p:cNvPr id="92" name="그래픽 91" descr="벨소리">
            <a:extLst>
              <a:ext uri="{FF2B5EF4-FFF2-40B4-BE49-F238E27FC236}">
                <a16:creationId xmlns:a16="http://schemas.microsoft.com/office/drawing/2014/main" id="{FFDE0009-7EB0-4517-B752-09DCE4D3D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7053" y="5639965"/>
            <a:ext cx="468000" cy="468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E6A4B67-50CF-495B-AE2D-889CFD1C67A0}"/>
              </a:ext>
            </a:extLst>
          </p:cNvPr>
          <p:cNvSpPr txBox="1"/>
          <p:nvPr/>
        </p:nvSpPr>
        <p:spPr>
          <a:xfrm>
            <a:off x="3660492" y="1901749"/>
            <a:ext cx="205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소프트웨어학과 고</a:t>
            </a:r>
            <a:r>
              <a:rPr lang="en-US" altLang="ko-KR" sz="1200" b="1" dirty="0">
                <a:latin typeface="+mn-ea"/>
              </a:rPr>
              <a:t>**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105" name="그래픽 104" descr="뒤로">
            <a:extLst>
              <a:ext uri="{FF2B5EF4-FFF2-40B4-BE49-F238E27FC236}">
                <a16:creationId xmlns:a16="http://schemas.microsoft.com/office/drawing/2014/main" id="{68806462-7E7B-4B57-BBAF-596C21F632A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5031" y="1482878"/>
            <a:ext cx="340202" cy="34020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E3A4B25-269A-4CD8-BF94-95238D51DAE1}"/>
              </a:ext>
            </a:extLst>
          </p:cNvPr>
          <p:cNvSpPr txBox="1"/>
          <p:nvPr/>
        </p:nvSpPr>
        <p:spPr>
          <a:xfrm>
            <a:off x="3660492" y="2159828"/>
            <a:ext cx="148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지갑 찾습니다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456B11-ADE2-4A68-8740-E5AC3EDA9349}"/>
              </a:ext>
            </a:extLst>
          </p:cNvPr>
          <p:cNvSpPr txBox="1"/>
          <p:nvPr/>
        </p:nvSpPr>
        <p:spPr>
          <a:xfrm>
            <a:off x="3665741" y="2415842"/>
            <a:ext cx="263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자연과학관 </a:t>
            </a:r>
            <a:r>
              <a:rPr lang="en-US" altLang="ko-KR" sz="1200" dirty="0"/>
              <a:t>517</a:t>
            </a:r>
            <a:r>
              <a:rPr lang="ko-KR" altLang="en-US" sz="1200" dirty="0"/>
              <a:t>에서 보신 분 없나요</a:t>
            </a:r>
            <a:r>
              <a:rPr lang="en-US" altLang="ko-KR" sz="1200" dirty="0"/>
              <a:t>?</a:t>
            </a: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2CC9B599-B259-4D40-90C3-690156CF25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3137" y="2769571"/>
            <a:ext cx="2030151" cy="2610193"/>
          </a:xfrm>
          <a:prstGeom prst="rect">
            <a:avLst/>
          </a:prstGeom>
        </p:spPr>
      </p:pic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2B34337-7FE1-4B9F-B7B4-E83F73191740}"/>
              </a:ext>
            </a:extLst>
          </p:cNvPr>
          <p:cNvCxnSpPr/>
          <p:nvPr/>
        </p:nvCxnSpPr>
        <p:spPr>
          <a:xfrm>
            <a:off x="3738279" y="5495365"/>
            <a:ext cx="25818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6993923-C85A-489B-B2CB-EDABCD2BC8EE}"/>
              </a:ext>
            </a:extLst>
          </p:cNvPr>
          <p:cNvCxnSpPr/>
          <p:nvPr/>
        </p:nvCxnSpPr>
        <p:spPr>
          <a:xfrm>
            <a:off x="3727294" y="2710771"/>
            <a:ext cx="25818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 기능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–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지도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685801" y="126811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196416-471D-4731-94D7-509BD00D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10" y="1691242"/>
            <a:ext cx="3733233" cy="2478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A92C1F-67ED-4F1C-A6D3-4D0E37C1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6" y="1691242"/>
            <a:ext cx="3406148" cy="2549064"/>
          </a:xfrm>
          <a:prstGeom prst="rect">
            <a:avLst/>
          </a:prstGeom>
        </p:spPr>
      </p:pic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16E3CE-E750-42BF-83BA-16A15D70C71E}"/>
              </a:ext>
            </a:extLst>
          </p:cNvPr>
          <p:cNvSpPr/>
          <p:nvPr/>
        </p:nvSpPr>
        <p:spPr>
          <a:xfrm>
            <a:off x="1334587" y="1762961"/>
            <a:ext cx="1803901" cy="36734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범위 </a:t>
            </a:r>
            <a:r>
              <a:rPr lang="en-US" altLang="ko-KR" b="1" i="1" dirty="0">
                <a:solidFill>
                  <a:schemeClr val="accent5"/>
                </a:solidFill>
              </a:rPr>
              <a:t>&amp; </a:t>
            </a:r>
            <a:r>
              <a:rPr lang="ko-KR" altLang="en-US" b="1" i="1" dirty="0">
                <a:solidFill>
                  <a:schemeClr val="accent5"/>
                </a:solidFill>
              </a:rPr>
              <a:t>경로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378B5E2-808A-4BD9-94BC-066B1BCCBCC6}"/>
              </a:ext>
            </a:extLst>
          </p:cNvPr>
          <p:cNvSpPr/>
          <p:nvPr/>
        </p:nvSpPr>
        <p:spPr>
          <a:xfrm>
            <a:off x="6853519" y="1772061"/>
            <a:ext cx="2460810" cy="32581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잃어버린</a:t>
            </a:r>
            <a:r>
              <a:rPr lang="en-US" altLang="ko-KR" b="1" i="1" dirty="0">
                <a:solidFill>
                  <a:schemeClr val="accent5"/>
                </a:solidFill>
              </a:rPr>
              <a:t>/</a:t>
            </a:r>
            <a:r>
              <a:rPr lang="ko-KR" altLang="en-US" b="1" i="1" dirty="0">
                <a:solidFill>
                  <a:schemeClr val="accent5"/>
                </a:solidFill>
              </a:rPr>
              <a:t>찾은 장소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9F4AD-6735-4969-8564-113287FA8E80}"/>
              </a:ext>
            </a:extLst>
          </p:cNvPr>
          <p:cNvSpPr txBox="1"/>
          <p:nvPr/>
        </p:nvSpPr>
        <p:spPr>
          <a:xfrm>
            <a:off x="1420910" y="4476390"/>
            <a:ext cx="368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1" dirty="0">
                <a:solidFill>
                  <a:schemeClr val="accent5"/>
                </a:solidFill>
              </a:rPr>
              <a:t>구글 맵 </a:t>
            </a:r>
            <a:r>
              <a:rPr lang="en-US" altLang="ko-KR" b="1" i="1" dirty="0">
                <a:solidFill>
                  <a:schemeClr val="accent5"/>
                </a:solidFill>
              </a:rPr>
              <a:t>API </a:t>
            </a:r>
            <a:r>
              <a:rPr lang="ko-KR" altLang="en-US" b="1" i="1" dirty="0">
                <a:solidFill>
                  <a:schemeClr val="accent5"/>
                </a:solidFill>
              </a:rPr>
              <a:t>이용</a:t>
            </a:r>
            <a:endParaRPr lang="en-US" altLang="ko-KR" b="1" i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chemeClr val="accent5"/>
                </a:solidFill>
              </a:rPr>
              <a:t>Places SDK &amp; Maps SDK </a:t>
            </a:r>
            <a:r>
              <a:rPr lang="ko-KR" altLang="en-US" b="1" i="1" dirty="0">
                <a:solidFill>
                  <a:schemeClr val="accent5"/>
                </a:solidFill>
              </a:rPr>
              <a:t>사용</a:t>
            </a:r>
            <a:endParaRPr lang="en-US" altLang="ko-KR" b="1" i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1" dirty="0">
                <a:solidFill>
                  <a:schemeClr val="accent5"/>
                </a:solidFill>
              </a:rPr>
              <a:t>위치정보 액세스 권한 표시</a:t>
            </a:r>
            <a:endParaRPr lang="en-US" altLang="ko-KR" b="1" i="1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C061D-BCE0-4896-8A06-F3233D3A91D6}"/>
              </a:ext>
            </a:extLst>
          </p:cNvPr>
          <p:cNvSpPr txBox="1"/>
          <p:nvPr/>
        </p:nvSpPr>
        <p:spPr>
          <a:xfrm>
            <a:off x="6835146" y="4476390"/>
            <a:ext cx="380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chemeClr val="accent5"/>
                </a:solidFill>
              </a:rPr>
              <a:t>Maps SDK</a:t>
            </a:r>
            <a:r>
              <a:rPr lang="ko-KR" altLang="en-US" b="1" i="1" dirty="0">
                <a:solidFill>
                  <a:schemeClr val="accent5"/>
                </a:solidFill>
              </a:rPr>
              <a:t>로 아이콘 사용</a:t>
            </a:r>
            <a:endParaRPr lang="en-US" altLang="ko-KR" b="1" i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1" dirty="0">
                <a:solidFill>
                  <a:schemeClr val="accent5"/>
                </a:solidFill>
              </a:rPr>
              <a:t>데이터와 마크 연결로 지도 표시</a:t>
            </a:r>
            <a:endParaRPr lang="en-US" altLang="ko-KR" b="1" i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1" dirty="0">
                <a:solidFill>
                  <a:schemeClr val="accent5"/>
                </a:solidFill>
              </a:rPr>
              <a:t>아이콘 클릭 시 게시판과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975026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168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HyunKuy Go</cp:lastModifiedBy>
  <cp:revision>44</cp:revision>
  <dcterms:created xsi:type="dcterms:W3CDTF">2020-09-11T01:19:48Z</dcterms:created>
  <dcterms:modified xsi:type="dcterms:W3CDTF">2020-09-22T20:12:12Z</dcterms:modified>
</cp:coreProperties>
</file>