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Fira Sans Extra Condensed Medium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  <p:embeddedFont>
      <p:font typeface="Fira Sans Extra Condensed"/>
      <p:regular r:id="rId54"/>
      <p:bold r:id="rId55"/>
      <p:italic r:id="rId56"/>
      <p:boldItalic r:id="rId57"/>
    </p:embeddedFont>
    <p:embeddedFont>
      <p:font typeface="Fira Sans Extra Condensed SemiBol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bold.fntdata"/><Relationship Id="rId47" Type="http://schemas.openxmlformats.org/officeDocument/2006/relationships/font" Target="fonts/FiraSansExtraCondensedMedium-regular.fntdata"/><Relationship Id="rId49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61" Type="http://schemas.openxmlformats.org/officeDocument/2006/relationships/font" Target="fonts/FiraSansExtraCondensedSemiBol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ExtraCondensedSemiBold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FiraSansExtraCondensedMedium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bold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-regular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-boldItalic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-italic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SemiBold-bold.fntdata"/><Relationship Id="rId14" Type="http://schemas.openxmlformats.org/officeDocument/2006/relationships/slide" Target="slides/slide9.xml"/><Relationship Id="rId58" Type="http://schemas.openxmlformats.org/officeDocument/2006/relationships/font" Target="fonts/FiraSansExtraCondensedSemiBo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e8b78238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e8b78238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e8b782381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e8b782381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bc00f6a1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bc00f6a1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bc00f6a1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bc00f6a1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8bc00f6a1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8bc00f6a1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bc00f6a1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bc00f6a1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a1b6e56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a1b6e56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8bc00f6a1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8bc00f6a1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8b782381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e8b782381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bc00f6a12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bc00f6a12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bc00f6a1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bc00f6a1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e8b782381_0_1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e8b782381_0_1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8bc00f6a1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8bc00f6a1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8bc00f6a1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8bc00f6a1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8bc00f6a1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8bc00f6a1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8e8b782381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8e8b782381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8ea1cd3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8ea1cd3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8ea1cd333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8ea1cd333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8bc00f6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8bc00f6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8ea1cd333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8ea1cd333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8e8b782381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8e8b782381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e8b78238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e8b78238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8b782381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8b782381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1b6e560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a1b6e560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57" name="Google Shape;57;p15"/>
          <p:cNvGrpSpPr/>
          <p:nvPr/>
        </p:nvGrpSpPr>
        <p:grpSpPr>
          <a:xfrm flipH="1" rot="1578645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flipH="1" rot="1578645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flipH="1" rot="1578645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flipH="1" rot="1578645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flipH="1" rot="1578645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flipH="1" rot="10800000">
              <a:off x="4689400" y="2545175"/>
              <a:ext cx="1500900" cy="59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flipH="1" rot="1578645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flipH="1" rot="10800000">
              <a:off x="5325175" y="2545225"/>
              <a:ext cx="865200" cy="1305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flipH="1" rot="1578645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flipH="1" rot="1578645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flipH="1" rot="1578645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flipH="1" rot="1578645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4"/>
          <p:cNvGrpSpPr/>
          <p:nvPr/>
        </p:nvGrpSpPr>
        <p:grpSpPr>
          <a:xfrm>
            <a:off x="710275" y="1325475"/>
            <a:ext cx="1659300" cy="2862400"/>
            <a:chOff x="710275" y="1325475"/>
            <a:chExt cx="1659300" cy="2862400"/>
          </a:xfrm>
        </p:grpSpPr>
        <p:cxnSp>
          <p:nvCxnSpPr>
            <p:cNvPr id="520" name="Google Shape;520;p24"/>
            <p:cNvCxnSpPr>
              <a:stCxn id="521" idx="0"/>
            </p:cNvCxnSpPr>
            <p:nvPr/>
          </p:nvCxnSpPr>
          <p:spPr>
            <a:xfrm>
              <a:off x="15399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24"/>
            <p:cNvSpPr/>
            <p:nvPr/>
          </p:nvSpPr>
          <p:spPr>
            <a:xfrm rot="10800000">
              <a:off x="1299325" y="1325475"/>
              <a:ext cx="481200" cy="48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736525" y="3454375"/>
              <a:ext cx="1606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7102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2226325" y="1325475"/>
            <a:ext cx="1659300" cy="2862400"/>
            <a:chOff x="2226325" y="1325475"/>
            <a:chExt cx="1659300" cy="2862400"/>
          </a:xfrm>
        </p:grpSpPr>
        <p:cxnSp>
          <p:nvCxnSpPr>
            <p:cNvPr id="525" name="Google Shape;525;p24"/>
            <p:cNvCxnSpPr>
              <a:stCxn id="526" idx="0"/>
            </p:cNvCxnSpPr>
            <p:nvPr/>
          </p:nvCxnSpPr>
          <p:spPr>
            <a:xfrm>
              <a:off x="305597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26" name="Google Shape;526;p24"/>
            <p:cNvSpPr/>
            <p:nvPr/>
          </p:nvSpPr>
          <p:spPr>
            <a:xfrm rot="10800000">
              <a:off x="2815375" y="1325475"/>
              <a:ext cx="481200" cy="4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222632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24"/>
            <p:cNvSpPr txBox="1"/>
            <p:nvPr/>
          </p:nvSpPr>
          <p:spPr>
            <a:xfrm>
              <a:off x="22852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4"/>
          <p:cNvGrpSpPr/>
          <p:nvPr/>
        </p:nvGrpSpPr>
        <p:grpSpPr>
          <a:xfrm>
            <a:off x="3742375" y="1325475"/>
            <a:ext cx="1659300" cy="2862400"/>
            <a:chOff x="3742375" y="1325475"/>
            <a:chExt cx="1659300" cy="2862400"/>
          </a:xfrm>
        </p:grpSpPr>
        <p:cxnSp>
          <p:nvCxnSpPr>
            <p:cNvPr id="530" name="Google Shape;530;p24"/>
            <p:cNvCxnSpPr>
              <a:stCxn id="531" idx="0"/>
            </p:cNvCxnSpPr>
            <p:nvPr/>
          </p:nvCxnSpPr>
          <p:spPr>
            <a:xfrm>
              <a:off x="45720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31" name="Google Shape;531;p24"/>
            <p:cNvSpPr/>
            <p:nvPr/>
          </p:nvSpPr>
          <p:spPr>
            <a:xfrm rot="10800000">
              <a:off x="4331425" y="1325475"/>
              <a:ext cx="481200" cy="48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7423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3" name="Google Shape;533;p24"/>
            <p:cNvSpPr txBox="1"/>
            <p:nvPr/>
          </p:nvSpPr>
          <p:spPr>
            <a:xfrm>
              <a:off x="38013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4" name="Google Shape;534;p24"/>
          <p:cNvGrpSpPr/>
          <p:nvPr/>
        </p:nvGrpSpPr>
        <p:grpSpPr>
          <a:xfrm>
            <a:off x="5258425" y="1325475"/>
            <a:ext cx="1659300" cy="2862400"/>
            <a:chOff x="5258425" y="1325475"/>
            <a:chExt cx="1659300" cy="2862400"/>
          </a:xfrm>
        </p:grpSpPr>
        <p:cxnSp>
          <p:nvCxnSpPr>
            <p:cNvPr id="535" name="Google Shape;535;p24"/>
            <p:cNvCxnSpPr>
              <a:stCxn id="536" idx="0"/>
            </p:cNvCxnSpPr>
            <p:nvPr/>
          </p:nvCxnSpPr>
          <p:spPr>
            <a:xfrm>
              <a:off x="608807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36" name="Google Shape;536;p24"/>
            <p:cNvSpPr/>
            <p:nvPr/>
          </p:nvSpPr>
          <p:spPr>
            <a:xfrm rot="10800000">
              <a:off x="5847475" y="1325475"/>
              <a:ext cx="481200" cy="48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525842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53173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9" name="Google Shape;539;p24"/>
          <p:cNvGrpSpPr/>
          <p:nvPr/>
        </p:nvGrpSpPr>
        <p:grpSpPr>
          <a:xfrm>
            <a:off x="6774475" y="1325475"/>
            <a:ext cx="1659300" cy="2862400"/>
            <a:chOff x="6774475" y="1325475"/>
            <a:chExt cx="1659300" cy="2862400"/>
          </a:xfrm>
        </p:grpSpPr>
        <p:cxnSp>
          <p:nvCxnSpPr>
            <p:cNvPr id="540" name="Google Shape;540;p24"/>
            <p:cNvCxnSpPr>
              <a:stCxn id="541" idx="0"/>
            </p:cNvCxnSpPr>
            <p:nvPr/>
          </p:nvCxnSpPr>
          <p:spPr>
            <a:xfrm>
              <a:off x="76041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>
              <a:off x="7363525" y="1325475"/>
              <a:ext cx="481200" cy="48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7744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24"/>
            <p:cNvSpPr txBox="1"/>
            <p:nvPr/>
          </p:nvSpPr>
          <p:spPr>
            <a:xfrm>
              <a:off x="68334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2936123" y="1429722"/>
            <a:ext cx="239701" cy="272713"/>
            <a:chOff x="6264525" y="842250"/>
            <a:chExt cx="423500" cy="481825"/>
          </a:xfrm>
        </p:grpSpPr>
        <p:sp>
          <p:nvSpPr>
            <p:cNvPr id="545" name="Google Shape;545;p24"/>
            <p:cNvSpPr/>
            <p:nvPr/>
          </p:nvSpPr>
          <p:spPr>
            <a:xfrm>
              <a:off x="6264525" y="1033450"/>
              <a:ext cx="135300" cy="266450"/>
            </a:xfrm>
            <a:custGeom>
              <a:rect b="b" l="l" r="r" t="t"/>
              <a:pathLst>
                <a:path extrusionOk="0" h="10658" w="5412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6552700" y="1033450"/>
              <a:ext cx="135325" cy="266450"/>
            </a:xfrm>
            <a:custGeom>
              <a:rect b="b" l="l" r="r" t="t"/>
              <a:pathLst>
                <a:path extrusionOk="0" h="10658" w="5413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6462150" y="985275"/>
              <a:ext cx="28025" cy="28250"/>
            </a:xfrm>
            <a:custGeom>
              <a:rect b="b" l="l" r="r" t="t"/>
              <a:pathLst>
                <a:path extrusionOk="0" h="1130" w="1121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6288775" y="1182900"/>
              <a:ext cx="375075" cy="141175"/>
            </a:xfrm>
            <a:custGeom>
              <a:rect b="b" l="l" r="r" t="t"/>
              <a:pathLst>
                <a:path extrusionOk="0" h="5647" w="15003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278675" y="965325"/>
              <a:ext cx="42350" cy="84725"/>
            </a:xfrm>
            <a:custGeom>
              <a:rect b="b" l="l" r="r" t="t"/>
              <a:pathLst>
                <a:path extrusionOk="0" h="3389" w="1694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6631525" y="965325"/>
              <a:ext cx="42400" cy="84725"/>
            </a:xfrm>
            <a:custGeom>
              <a:rect b="b" l="l" r="r" t="t"/>
              <a:pathLst>
                <a:path extrusionOk="0" h="3389" w="1696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349225" y="842250"/>
              <a:ext cx="254100" cy="312425"/>
            </a:xfrm>
            <a:custGeom>
              <a:rect b="b" l="l" r="r" t="t"/>
              <a:pathLst>
                <a:path extrusionOk="0" h="12497" w="10164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2" name="Google Shape;552;p24"/>
          <p:cNvGrpSpPr/>
          <p:nvPr/>
        </p:nvGrpSpPr>
        <p:grpSpPr>
          <a:xfrm>
            <a:off x="1403569" y="1429722"/>
            <a:ext cx="272713" cy="272713"/>
            <a:chOff x="900750" y="1436075"/>
            <a:chExt cx="481825" cy="481825"/>
          </a:xfrm>
        </p:grpSpPr>
        <p:sp>
          <p:nvSpPr>
            <p:cNvPr id="553" name="Google Shape;553;p24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7" name="Google Shape;557;p24"/>
          <p:cNvGrpSpPr/>
          <p:nvPr/>
        </p:nvGrpSpPr>
        <p:grpSpPr>
          <a:xfrm>
            <a:off x="4435663" y="1429722"/>
            <a:ext cx="272713" cy="272713"/>
            <a:chOff x="4456875" y="1435075"/>
            <a:chExt cx="481825" cy="481825"/>
          </a:xfrm>
        </p:grpSpPr>
        <p:sp>
          <p:nvSpPr>
            <p:cNvPr id="558" name="Google Shape;558;p24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7" name="Google Shape;577;p24"/>
          <p:cNvGrpSpPr/>
          <p:nvPr/>
        </p:nvGrpSpPr>
        <p:grpSpPr>
          <a:xfrm>
            <a:off x="5950382" y="1429715"/>
            <a:ext cx="275387" cy="272727"/>
            <a:chOff x="5049725" y="1435050"/>
            <a:chExt cx="486550" cy="481850"/>
          </a:xfrm>
        </p:grpSpPr>
        <p:sp>
          <p:nvSpPr>
            <p:cNvPr id="578" name="Google Shape;578;p24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2" name="Google Shape;582;p24"/>
          <p:cNvGrpSpPr/>
          <p:nvPr/>
        </p:nvGrpSpPr>
        <p:grpSpPr>
          <a:xfrm>
            <a:off x="7470047" y="1442570"/>
            <a:ext cx="268157" cy="247017"/>
            <a:chOff x="2682350" y="2643425"/>
            <a:chExt cx="473775" cy="436425"/>
          </a:xfrm>
        </p:grpSpPr>
        <p:sp>
          <p:nvSpPr>
            <p:cNvPr id="583" name="Google Shape;583;p24"/>
            <p:cNvSpPr/>
            <p:nvPr/>
          </p:nvSpPr>
          <p:spPr>
            <a:xfrm>
              <a:off x="2682350" y="2725775"/>
              <a:ext cx="70175" cy="73425"/>
            </a:xfrm>
            <a:custGeom>
              <a:rect b="b" l="l" r="r" t="t"/>
              <a:pathLst>
                <a:path extrusionOk="0" h="2937" w="280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682350" y="3006350"/>
              <a:ext cx="70175" cy="73500"/>
            </a:xfrm>
            <a:custGeom>
              <a:rect b="b" l="l" r="r" t="t"/>
              <a:pathLst>
                <a:path extrusionOk="0" h="2940" w="2807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085925" y="272570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25150" y="2843075"/>
              <a:ext cx="180700" cy="107375"/>
            </a:xfrm>
            <a:custGeom>
              <a:rect b="b" l="l" r="r" t="t"/>
              <a:pathLst>
                <a:path extrusionOk="0" h="4295" w="7228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682350" y="2725700"/>
              <a:ext cx="473775" cy="354150"/>
            </a:xfrm>
            <a:custGeom>
              <a:rect b="b" l="l" r="r" t="t"/>
              <a:pathLst>
                <a:path extrusionOk="0" h="14166" w="18951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085925" y="300635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825450" y="2643425"/>
              <a:ext cx="187550" cy="54075"/>
            </a:xfrm>
            <a:custGeom>
              <a:rect b="b" l="l" r="r" t="t"/>
              <a:pathLst>
                <a:path extrusionOk="0" h="2163" w="7502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0" name="Google Shape;590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/>
          <p:nvPr/>
        </p:nvSpPr>
        <p:spPr>
          <a:xfrm rot="2700000">
            <a:off x="4132857" y="1528063"/>
            <a:ext cx="865074" cy="86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 rot="2700000">
            <a:off x="5481475" y="1528063"/>
            <a:ext cx="865074" cy="86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598" name="Google Shape;598;p25"/>
          <p:cNvGrpSpPr/>
          <p:nvPr/>
        </p:nvGrpSpPr>
        <p:grpSpPr>
          <a:xfrm>
            <a:off x="3715500" y="2744775"/>
            <a:ext cx="1713000" cy="1558300"/>
            <a:chOff x="3715500" y="2744775"/>
            <a:chExt cx="1713000" cy="1558300"/>
          </a:xfrm>
        </p:grpSpPr>
        <p:cxnSp>
          <p:nvCxnSpPr>
            <p:cNvPr id="599" name="Google Shape;599;p25"/>
            <p:cNvCxnSpPr>
              <a:endCxn id="600" idx="0"/>
            </p:cNvCxnSpPr>
            <p:nvPr/>
          </p:nvCxnSpPr>
          <p:spPr>
            <a:xfrm>
              <a:off x="4572000" y="2744775"/>
              <a:ext cx="0" cy="543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1" name="Google Shape;601;p25"/>
            <p:cNvSpPr txBox="1"/>
            <p:nvPr/>
          </p:nvSpPr>
          <p:spPr>
            <a:xfrm>
              <a:off x="3715500" y="3548275"/>
              <a:ext cx="171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a beautiful name, but it is terribly hot there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715500" y="328867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6615425" y="1239850"/>
            <a:ext cx="1818356" cy="1196375"/>
            <a:chOff x="6615425" y="1239850"/>
            <a:chExt cx="1818356" cy="1196375"/>
          </a:xfrm>
        </p:grpSpPr>
        <p:sp>
          <p:nvSpPr>
            <p:cNvPr id="603" name="Google Shape;603;p25"/>
            <p:cNvSpPr/>
            <p:nvPr/>
          </p:nvSpPr>
          <p:spPr>
            <a:xfrm>
              <a:off x="6615425" y="1239850"/>
              <a:ext cx="1818356" cy="336900"/>
            </a:xfrm>
            <a:custGeom>
              <a:rect b="b" l="l" r="r" t="t"/>
              <a:pathLst>
                <a:path extrusionOk="0" h="13476" w="7195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04" name="Google Shape;604;p25"/>
            <p:cNvSpPr txBox="1"/>
            <p:nvPr/>
          </p:nvSpPr>
          <p:spPr>
            <a:xfrm>
              <a:off x="66907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25"/>
            <p:cNvSpPr txBox="1"/>
            <p:nvPr/>
          </p:nvSpPr>
          <p:spPr>
            <a:xfrm>
              <a:off x="6962200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6" name="Google Shape;606;p25"/>
          <p:cNvSpPr/>
          <p:nvPr/>
        </p:nvSpPr>
        <p:spPr>
          <a:xfrm rot="2700000">
            <a:off x="2784838" y="1528063"/>
            <a:ext cx="865074" cy="86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25"/>
          <p:cNvGrpSpPr/>
          <p:nvPr/>
        </p:nvGrpSpPr>
        <p:grpSpPr>
          <a:xfrm>
            <a:off x="710225" y="1239850"/>
            <a:ext cx="1818356" cy="1196375"/>
            <a:chOff x="710225" y="1239850"/>
            <a:chExt cx="1818356" cy="1196375"/>
          </a:xfrm>
        </p:grpSpPr>
        <p:sp>
          <p:nvSpPr>
            <p:cNvPr id="608" name="Google Shape;608;p25"/>
            <p:cNvSpPr/>
            <p:nvPr/>
          </p:nvSpPr>
          <p:spPr>
            <a:xfrm flipH="1">
              <a:off x="710225" y="1239850"/>
              <a:ext cx="1818356" cy="336900"/>
            </a:xfrm>
            <a:custGeom>
              <a:rect b="b" l="l" r="r" t="t"/>
              <a:pathLst>
                <a:path extrusionOk="0" h="13476" w="7195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09" name="Google Shape;609;p25"/>
            <p:cNvSpPr txBox="1"/>
            <p:nvPr/>
          </p:nvSpPr>
          <p:spPr>
            <a:xfrm>
              <a:off x="7103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25"/>
            <p:cNvSpPr txBox="1"/>
            <p:nvPr/>
          </p:nvSpPr>
          <p:spPr>
            <a:xfrm>
              <a:off x="710288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1" name="Google Shape;611;p25"/>
          <p:cNvSpPr/>
          <p:nvPr/>
        </p:nvSpPr>
        <p:spPr>
          <a:xfrm rot="2701683">
            <a:off x="3457999" y="2341495"/>
            <a:ext cx="866772" cy="866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25"/>
          <p:cNvGrpSpPr/>
          <p:nvPr/>
        </p:nvGrpSpPr>
        <p:grpSpPr>
          <a:xfrm>
            <a:off x="710288" y="2769800"/>
            <a:ext cx="2448638" cy="1533275"/>
            <a:chOff x="710288" y="2769800"/>
            <a:chExt cx="2448638" cy="1533275"/>
          </a:xfrm>
        </p:grpSpPr>
        <p:sp>
          <p:nvSpPr>
            <p:cNvPr id="613" name="Google Shape;613;p25"/>
            <p:cNvSpPr/>
            <p:nvPr/>
          </p:nvSpPr>
          <p:spPr>
            <a:xfrm>
              <a:off x="710800" y="2769800"/>
              <a:ext cx="2448125" cy="337125"/>
            </a:xfrm>
            <a:custGeom>
              <a:rect b="b" l="l" r="r" t="t"/>
              <a:pathLst>
                <a:path extrusionOk="0" h="13485" w="97925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4" name="Google Shape;614;p25"/>
            <p:cNvSpPr txBox="1"/>
            <p:nvPr/>
          </p:nvSpPr>
          <p:spPr>
            <a:xfrm>
              <a:off x="7103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710288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6" name="Google Shape;616;p25"/>
          <p:cNvSpPr/>
          <p:nvPr/>
        </p:nvSpPr>
        <p:spPr>
          <a:xfrm rot="2700000">
            <a:off x="4806317" y="2341265"/>
            <a:ext cx="866771" cy="86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25"/>
          <p:cNvGrpSpPr/>
          <p:nvPr/>
        </p:nvGrpSpPr>
        <p:grpSpPr>
          <a:xfrm>
            <a:off x="5974100" y="2769800"/>
            <a:ext cx="2461475" cy="1533275"/>
            <a:chOff x="5974100" y="2769800"/>
            <a:chExt cx="2461475" cy="1533275"/>
          </a:xfrm>
        </p:grpSpPr>
        <p:sp>
          <p:nvSpPr>
            <p:cNvPr id="618" name="Google Shape;618;p25"/>
            <p:cNvSpPr/>
            <p:nvPr/>
          </p:nvSpPr>
          <p:spPr>
            <a:xfrm>
              <a:off x="5974100" y="2769800"/>
              <a:ext cx="2461475" cy="337125"/>
            </a:xfrm>
            <a:custGeom>
              <a:rect b="b" l="l" r="r" t="t"/>
              <a:pathLst>
                <a:path extrusionOk="0" h="13485" w="98459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9" name="Google Shape;619;p25"/>
            <p:cNvSpPr txBox="1"/>
            <p:nvPr/>
          </p:nvSpPr>
          <p:spPr>
            <a:xfrm>
              <a:off x="66907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25"/>
            <p:cNvSpPr txBox="1"/>
            <p:nvPr/>
          </p:nvSpPr>
          <p:spPr>
            <a:xfrm>
              <a:off x="6962200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4392857" y="1781457"/>
            <a:ext cx="358285" cy="358285"/>
            <a:chOff x="5660400" y="238125"/>
            <a:chExt cx="481825" cy="481825"/>
          </a:xfrm>
        </p:grpSpPr>
        <p:sp>
          <p:nvSpPr>
            <p:cNvPr id="622" name="Google Shape;622;p25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3057798" y="1781457"/>
            <a:ext cx="319153" cy="358285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625" name="Google Shape;625;p25"/>
          <p:cNvGrpSpPr/>
          <p:nvPr/>
        </p:nvGrpSpPr>
        <p:grpSpPr>
          <a:xfrm>
            <a:off x="3712242" y="2595380"/>
            <a:ext cx="358285" cy="358285"/>
            <a:chOff x="900750" y="1436075"/>
            <a:chExt cx="481825" cy="481825"/>
          </a:xfrm>
        </p:grpSpPr>
        <p:sp>
          <p:nvSpPr>
            <p:cNvPr id="626" name="Google Shape;626;p25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5060505" y="2595380"/>
            <a:ext cx="358397" cy="358285"/>
            <a:chOff x="5642475" y="1435075"/>
            <a:chExt cx="481975" cy="481825"/>
          </a:xfrm>
        </p:grpSpPr>
        <p:sp>
          <p:nvSpPr>
            <p:cNvPr id="631" name="Google Shape;631;p25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4" name="Google Shape;634;p25"/>
          <p:cNvGrpSpPr/>
          <p:nvPr/>
        </p:nvGrpSpPr>
        <p:grpSpPr>
          <a:xfrm>
            <a:off x="5767059" y="1781457"/>
            <a:ext cx="293908" cy="358285"/>
            <a:chOff x="3907325" y="2620775"/>
            <a:chExt cx="395250" cy="481825"/>
          </a:xfrm>
        </p:grpSpPr>
        <p:sp>
          <p:nvSpPr>
            <p:cNvPr id="635" name="Google Shape;635;p25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644" name="Google Shape;644;p26"/>
          <p:cNvGrpSpPr/>
          <p:nvPr/>
        </p:nvGrpSpPr>
        <p:grpSpPr>
          <a:xfrm>
            <a:off x="4741049" y="1456476"/>
            <a:ext cx="3692676" cy="1132200"/>
            <a:chOff x="4741049" y="1456476"/>
            <a:chExt cx="3692676" cy="1132200"/>
          </a:xfrm>
        </p:grpSpPr>
        <p:sp>
          <p:nvSpPr>
            <p:cNvPr id="645" name="Google Shape;645;p26"/>
            <p:cNvSpPr/>
            <p:nvPr/>
          </p:nvSpPr>
          <p:spPr>
            <a:xfrm>
              <a:off x="5384225" y="1531938"/>
              <a:ext cx="3049500" cy="981300"/>
            </a:xfrm>
            <a:prstGeom prst="homePlate">
              <a:avLst>
                <a:gd fmla="val 29403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741049" y="1456476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914200" y="1606475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 txBox="1"/>
            <p:nvPr/>
          </p:nvSpPr>
          <p:spPr>
            <a:xfrm>
              <a:off x="6048144" y="186024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26"/>
            <p:cNvSpPr txBox="1"/>
            <p:nvPr/>
          </p:nvSpPr>
          <p:spPr>
            <a:xfrm>
              <a:off x="6050775" y="15948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0" name="Google Shape;650;p26"/>
          <p:cNvGrpSpPr/>
          <p:nvPr/>
        </p:nvGrpSpPr>
        <p:grpSpPr>
          <a:xfrm>
            <a:off x="4741049" y="3077051"/>
            <a:ext cx="3692676" cy="1132200"/>
            <a:chOff x="4741049" y="3077051"/>
            <a:chExt cx="3692676" cy="1132200"/>
          </a:xfrm>
        </p:grpSpPr>
        <p:sp>
          <p:nvSpPr>
            <p:cNvPr id="651" name="Google Shape;651;p26"/>
            <p:cNvSpPr/>
            <p:nvPr/>
          </p:nvSpPr>
          <p:spPr>
            <a:xfrm>
              <a:off x="5384225" y="3152513"/>
              <a:ext cx="3049500" cy="981300"/>
            </a:xfrm>
            <a:prstGeom prst="homePlate">
              <a:avLst>
                <a:gd fmla="val 29403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4741049" y="3077051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4914200" y="3227050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 txBox="1"/>
            <p:nvPr/>
          </p:nvSpPr>
          <p:spPr>
            <a:xfrm>
              <a:off x="6048144" y="348471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5" name="Google Shape;655;p26"/>
            <p:cNvSpPr txBox="1"/>
            <p:nvPr/>
          </p:nvSpPr>
          <p:spPr>
            <a:xfrm>
              <a:off x="6050775" y="32115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6" name="Google Shape;656;p26"/>
          <p:cNvGrpSpPr/>
          <p:nvPr/>
        </p:nvGrpSpPr>
        <p:grpSpPr>
          <a:xfrm>
            <a:off x="710274" y="1456476"/>
            <a:ext cx="3703926" cy="1132200"/>
            <a:chOff x="710274" y="1456476"/>
            <a:chExt cx="3703926" cy="1132200"/>
          </a:xfrm>
        </p:grpSpPr>
        <p:sp>
          <p:nvSpPr>
            <p:cNvPr id="657" name="Google Shape;657;p26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fmla="val 29403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2017372" y="18521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2027025" y="160295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2" name="Google Shape;662;p26"/>
          <p:cNvGrpSpPr/>
          <p:nvPr/>
        </p:nvGrpSpPr>
        <p:grpSpPr>
          <a:xfrm>
            <a:off x="710274" y="3077051"/>
            <a:ext cx="3704085" cy="1132200"/>
            <a:chOff x="710274" y="3077051"/>
            <a:chExt cx="3704085" cy="1132200"/>
          </a:xfrm>
        </p:grpSpPr>
        <p:sp>
          <p:nvSpPr>
            <p:cNvPr id="663" name="Google Shape;663;p26"/>
            <p:cNvSpPr/>
            <p:nvPr/>
          </p:nvSpPr>
          <p:spPr>
            <a:xfrm>
              <a:off x="1364859" y="3152513"/>
              <a:ext cx="3049500" cy="981300"/>
            </a:xfrm>
            <a:prstGeom prst="homePlate">
              <a:avLst>
                <a:gd fmla="val 29403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10274" y="3077051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883425" y="3227050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2017372" y="348448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2027025" y="32117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8" name="Google Shape;668;p26"/>
          <p:cNvGrpSpPr/>
          <p:nvPr/>
        </p:nvGrpSpPr>
        <p:grpSpPr>
          <a:xfrm>
            <a:off x="1166514" y="3448987"/>
            <a:ext cx="394618" cy="388380"/>
            <a:chOff x="4687894" y="2289713"/>
            <a:chExt cx="359594" cy="353909"/>
          </a:xfrm>
        </p:grpSpPr>
        <p:sp>
          <p:nvSpPr>
            <p:cNvPr id="669" name="Google Shape;669;p26"/>
            <p:cNvSpPr/>
            <p:nvPr/>
          </p:nvSpPr>
          <p:spPr>
            <a:xfrm>
              <a:off x="4955207" y="2477227"/>
              <a:ext cx="34041" cy="22356"/>
            </a:xfrm>
            <a:custGeom>
              <a:rect b="b" l="l" r="r" t="t"/>
              <a:pathLst>
                <a:path extrusionOk="0" h="704" w="1072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687894" y="2289713"/>
              <a:ext cx="359594" cy="353909"/>
            </a:xfrm>
            <a:custGeom>
              <a:rect b="b" l="l" r="r" t="t"/>
              <a:pathLst>
                <a:path extrusionOk="0" h="11145" w="11324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829299" y="2324485"/>
              <a:ext cx="42393" cy="75291"/>
            </a:xfrm>
            <a:custGeom>
              <a:rect b="b" l="l" r="r" t="t"/>
              <a:pathLst>
                <a:path extrusionOk="0" h="2371" w="1335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6"/>
          <p:cNvGrpSpPr/>
          <p:nvPr/>
        </p:nvGrpSpPr>
        <p:grpSpPr>
          <a:xfrm>
            <a:off x="5191117" y="3439834"/>
            <a:ext cx="407059" cy="406641"/>
            <a:chOff x="2497275" y="2744159"/>
            <a:chExt cx="370930" cy="370549"/>
          </a:xfrm>
        </p:grpSpPr>
        <p:sp>
          <p:nvSpPr>
            <p:cNvPr id="673" name="Google Shape;673;p26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6"/>
          <p:cNvGrpSpPr/>
          <p:nvPr/>
        </p:nvGrpSpPr>
        <p:grpSpPr>
          <a:xfrm>
            <a:off x="1159311" y="1834606"/>
            <a:ext cx="409150" cy="375940"/>
            <a:chOff x="1952836" y="2774422"/>
            <a:chExt cx="372835" cy="342573"/>
          </a:xfrm>
        </p:grpSpPr>
        <p:sp>
          <p:nvSpPr>
            <p:cNvPr id="680" name="Google Shape;680;p26"/>
            <p:cNvSpPr/>
            <p:nvPr/>
          </p:nvSpPr>
          <p:spPr>
            <a:xfrm>
              <a:off x="2076490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208432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952836" y="2774422"/>
              <a:ext cx="372835" cy="342573"/>
            </a:xfrm>
            <a:custGeom>
              <a:rect b="b" l="l" r="r" t="t"/>
              <a:pathLst>
                <a:path extrusionOk="0" h="10788" w="11741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6"/>
          <p:cNvGrpSpPr/>
          <p:nvPr/>
        </p:nvGrpSpPr>
        <p:grpSpPr>
          <a:xfrm>
            <a:off x="5189886" y="1856604"/>
            <a:ext cx="409533" cy="331927"/>
            <a:chOff x="5220616" y="2791061"/>
            <a:chExt cx="373185" cy="302466"/>
          </a:xfrm>
        </p:grpSpPr>
        <p:sp>
          <p:nvSpPr>
            <p:cNvPr id="684" name="Google Shape;684;p26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07" name="Google Shape;707;p27"/>
          <p:cNvGrpSpPr/>
          <p:nvPr/>
        </p:nvGrpSpPr>
        <p:grpSpPr>
          <a:xfrm>
            <a:off x="3145150" y="1560775"/>
            <a:ext cx="1427268" cy="1426368"/>
            <a:chOff x="3145150" y="1332175"/>
            <a:chExt cx="1427268" cy="1426368"/>
          </a:xfrm>
        </p:grpSpPr>
        <p:sp>
          <p:nvSpPr>
            <p:cNvPr id="708" name="Google Shape;708;p27"/>
            <p:cNvSpPr/>
            <p:nvPr/>
          </p:nvSpPr>
          <p:spPr>
            <a:xfrm>
              <a:off x="3145150" y="13321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09" name="Google Shape;709;p27"/>
            <p:cNvCxnSpPr>
              <a:endCxn id="708" idx="5"/>
            </p:cNvCxnSpPr>
            <p:nvPr/>
          </p:nvCxnSpPr>
          <p:spPr>
            <a:xfrm rot="10800000">
              <a:off x="3798118" y="1985143"/>
              <a:ext cx="774300" cy="773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0" name="Google Shape;710;p27"/>
          <p:cNvGrpSpPr/>
          <p:nvPr/>
        </p:nvGrpSpPr>
        <p:grpSpPr>
          <a:xfrm>
            <a:off x="4572332" y="1560775"/>
            <a:ext cx="1424868" cy="1428768"/>
            <a:chOff x="4572332" y="1332175"/>
            <a:chExt cx="1424868" cy="1428768"/>
          </a:xfrm>
        </p:grpSpPr>
        <p:sp>
          <p:nvSpPr>
            <p:cNvPr id="711" name="Google Shape;711;p27"/>
            <p:cNvSpPr/>
            <p:nvPr/>
          </p:nvSpPr>
          <p:spPr>
            <a:xfrm>
              <a:off x="5232200" y="1332175"/>
              <a:ext cx="765000" cy="7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2" name="Google Shape;712;p27"/>
            <p:cNvCxnSpPr>
              <a:endCxn id="711" idx="3"/>
            </p:cNvCxnSpPr>
            <p:nvPr/>
          </p:nvCxnSpPr>
          <p:spPr>
            <a:xfrm flipH="1" rot="10800000">
              <a:off x="4572332" y="1985143"/>
              <a:ext cx="771900" cy="775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3" name="Google Shape;713;p27"/>
          <p:cNvGrpSpPr/>
          <p:nvPr/>
        </p:nvGrpSpPr>
        <p:grpSpPr>
          <a:xfrm>
            <a:off x="3145150" y="2832132"/>
            <a:ext cx="1429668" cy="1428768"/>
            <a:chOff x="3145150" y="2755932"/>
            <a:chExt cx="1429668" cy="1428768"/>
          </a:xfrm>
        </p:grpSpPr>
        <p:sp>
          <p:nvSpPr>
            <p:cNvPr id="714" name="Google Shape;714;p27"/>
            <p:cNvSpPr/>
            <p:nvPr/>
          </p:nvSpPr>
          <p:spPr>
            <a:xfrm>
              <a:off x="3145150" y="3419700"/>
              <a:ext cx="765000" cy="7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5" name="Google Shape;715;p27"/>
            <p:cNvCxnSpPr>
              <a:endCxn id="714" idx="7"/>
            </p:cNvCxnSpPr>
            <p:nvPr/>
          </p:nvCxnSpPr>
          <p:spPr>
            <a:xfrm flipH="1">
              <a:off x="3798118" y="2755932"/>
              <a:ext cx="776700" cy="7758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6" name="Google Shape;716;p27"/>
          <p:cNvGrpSpPr/>
          <p:nvPr/>
        </p:nvGrpSpPr>
        <p:grpSpPr>
          <a:xfrm>
            <a:off x="4574732" y="2837232"/>
            <a:ext cx="1422468" cy="1423668"/>
            <a:chOff x="4574732" y="2761032"/>
            <a:chExt cx="1422468" cy="1423668"/>
          </a:xfrm>
        </p:grpSpPr>
        <p:sp>
          <p:nvSpPr>
            <p:cNvPr id="717" name="Google Shape;717;p27"/>
            <p:cNvSpPr/>
            <p:nvPr/>
          </p:nvSpPr>
          <p:spPr>
            <a:xfrm>
              <a:off x="5232200" y="3419700"/>
              <a:ext cx="765000" cy="7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8" name="Google Shape;718;p27"/>
            <p:cNvCxnSpPr>
              <a:endCxn id="717" idx="1"/>
            </p:cNvCxnSpPr>
            <p:nvPr/>
          </p:nvCxnSpPr>
          <p:spPr>
            <a:xfrm>
              <a:off x="4574732" y="2761032"/>
              <a:ext cx="769500" cy="770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9" name="Google Shape;719;p27"/>
          <p:cNvGrpSpPr/>
          <p:nvPr/>
        </p:nvGrpSpPr>
        <p:grpSpPr>
          <a:xfrm>
            <a:off x="3985575" y="2325238"/>
            <a:ext cx="1171200" cy="1171200"/>
            <a:chOff x="5587975" y="1952850"/>
            <a:chExt cx="1171200" cy="1171200"/>
          </a:xfrm>
        </p:grpSpPr>
        <p:sp>
          <p:nvSpPr>
            <p:cNvPr id="720" name="Google Shape;720;p27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</p:grpSp>
      <p:grpSp>
        <p:nvGrpSpPr>
          <p:cNvPr id="722" name="Google Shape;722;p27"/>
          <p:cNvGrpSpPr/>
          <p:nvPr/>
        </p:nvGrpSpPr>
        <p:grpSpPr>
          <a:xfrm>
            <a:off x="710263" y="1455638"/>
            <a:ext cx="1884613" cy="1040750"/>
            <a:chOff x="710263" y="1513963"/>
            <a:chExt cx="1884613" cy="1040750"/>
          </a:xfrm>
        </p:grpSpPr>
        <p:sp>
          <p:nvSpPr>
            <p:cNvPr id="723" name="Google Shape;723;p27"/>
            <p:cNvSpPr txBox="1"/>
            <p:nvPr/>
          </p:nvSpPr>
          <p:spPr>
            <a:xfrm>
              <a:off x="7102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7"/>
            <p:cNvSpPr txBox="1"/>
            <p:nvPr/>
          </p:nvSpPr>
          <p:spPr>
            <a:xfrm>
              <a:off x="7102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5" name="Google Shape;725;p27"/>
          <p:cNvGrpSpPr/>
          <p:nvPr/>
        </p:nvGrpSpPr>
        <p:grpSpPr>
          <a:xfrm>
            <a:off x="710263" y="3382800"/>
            <a:ext cx="1884613" cy="1040750"/>
            <a:chOff x="710263" y="2962188"/>
            <a:chExt cx="1884613" cy="1040750"/>
          </a:xfrm>
        </p:grpSpPr>
        <p:sp>
          <p:nvSpPr>
            <p:cNvPr id="726" name="Google Shape;726;p27"/>
            <p:cNvSpPr txBox="1"/>
            <p:nvPr/>
          </p:nvSpPr>
          <p:spPr>
            <a:xfrm>
              <a:off x="7102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27"/>
            <p:cNvSpPr txBox="1"/>
            <p:nvPr/>
          </p:nvSpPr>
          <p:spPr>
            <a:xfrm>
              <a:off x="7102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6547463" y="1455638"/>
            <a:ext cx="1884613" cy="1040750"/>
            <a:chOff x="6547463" y="1513963"/>
            <a:chExt cx="1884613" cy="1040750"/>
          </a:xfrm>
        </p:grpSpPr>
        <p:sp>
          <p:nvSpPr>
            <p:cNvPr id="729" name="Google Shape;729;p27"/>
            <p:cNvSpPr txBox="1"/>
            <p:nvPr/>
          </p:nvSpPr>
          <p:spPr>
            <a:xfrm>
              <a:off x="65474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27"/>
            <p:cNvSpPr txBox="1"/>
            <p:nvPr/>
          </p:nvSpPr>
          <p:spPr>
            <a:xfrm>
              <a:off x="65474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1" name="Google Shape;731;p27"/>
          <p:cNvGrpSpPr/>
          <p:nvPr/>
        </p:nvGrpSpPr>
        <p:grpSpPr>
          <a:xfrm>
            <a:off x="6547463" y="3382800"/>
            <a:ext cx="1884613" cy="1040750"/>
            <a:chOff x="6547463" y="2962188"/>
            <a:chExt cx="1884613" cy="1040750"/>
          </a:xfrm>
        </p:grpSpPr>
        <p:sp>
          <p:nvSpPr>
            <p:cNvPr id="732" name="Google Shape;732;p27"/>
            <p:cNvSpPr txBox="1"/>
            <p:nvPr/>
          </p:nvSpPr>
          <p:spPr>
            <a:xfrm>
              <a:off x="65474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7"/>
            <p:cNvSpPr txBox="1"/>
            <p:nvPr/>
          </p:nvSpPr>
          <p:spPr>
            <a:xfrm>
              <a:off x="65474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4" name="Google Shape;734;p27"/>
          <p:cNvGrpSpPr/>
          <p:nvPr/>
        </p:nvGrpSpPr>
        <p:grpSpPr>
          <a:xfrm>
            <a:off x="5445055" y="3708766"/>
            <a:ext cx="339306" cy="339253"/>
            <a:chOff x="2685825" y="840375"/>
            <a:chExt cx="481900" cy="481825"/>
          </a:xfrm>
        </p:grpSpPr>
        <p:sp>
          <p:nvSpPr>
            <p:cNvPr id="735" name="Google Shape;735;p27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7" name="Google Shape;737;p27"/>
          <p:cNvGrpSpPr/>
          <p:nvPr/>
        </p:nvGrpSpPr>
        <p:grpSpPr>
          <a:xfrm>
            <a:off x="5439491" y="1773337"/>
            <a:ext cx="350431" cy="339887"/>
            <a:chOff x="3270675" y="841800"/>
            <a:chExt cx="497700" cy="482725"/>
          </a:xfrm>
        </p:grpSpPr>
        <p:sp>
          <p:nvSpPr>
            <p:cNvPr id="738" name="Google Shape;738;p27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41" name="Google Shape;741;p27"/>
          <p:cNvSpPr/>
          <p:nvPr/>
        </p:nvSpPr>
        <p:spPr>
          <a:xfrm>
            <a:off x="3358029" y="1784248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42" name="Google Shape;742;p27"/>
          <p:cNvGrpSpPr/>
          <p:nvPr/>
        </p:nvGrpSpPr>
        <p:grpSpPr>
          <a:xfrm>
            <a:off x="3358017" y="3708770"/>
            <a:ext cx="339253" cy="339253"/>
            <a:chOff x="3271200" y="1435075"/>
            <a:chExt cx="481825" cy="481825"/>
          </a:xfrm>
        </p:grpSpPr>
        <p:sp>
          <p:nvSpPr>
            <p:cNvPr id="743" name="Google Shape;743;p27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50" name="Google Shape;750;p28"/>
          <p:cNvGrpSpPr/>
          <p:nvPr/>
        </p:nvGrpSpPr>
        <p:grpSpPr>
          <a:xfrm>
            <a:off x="4604438" y="2862775"/>
            <a:ext cx="1621650" cy="1545450"/>
            <a:chOff x="4604438" y="2862775"/>
            <a:chExt cx="1621650" cy="1545450"/>
          </a:xfrm>
        </p:grpSpPr>
        <p:sp>
          <p:nvSpPr>
            <p:cNvPr id="751" name="Google Shape;751;p28"/>
            <p:cNvSpPr/>
            <p:nvPr/>
          </p:nvSpPr>
          <p:spPr>
            <a:xfrm>
              <a:off x="4604438" y="2862775"/>
              <a:ext cx="1271600" cy="1271625"/>
            </a:xfrm>
            <a:custGeom>
              <a:rect b="b" l="l" r="r" t="t"/>
              <a:pathLst>
                <a:path extrusionOk="0" h="50865" w="50864">
                  <a:moveTo>
                    <a:pt x="28516" y="1"/>
                  </a:moveTo>
                  <a:cubicBezTo>
                    <a:pt x="12764" y="1"/>
                    <a:pt x="0" y="12764"/>
                    <a:pt x="0" y="28516"/>
                  </a:cubicBezTo>
                  <a:lnTo>
                    <a:pt x="0" y="50864"/>
                  </a:lnTo>
                  <a:lnTo>
                    <a:pt x="31707" y="50864"/>
                  </a:lnTo>
                  <a:cubicBezTo>
                    <a:pt x="42291" y="50864"/>
                    <a:pt x="50864" y="42280"/>
                    <a:pt x="50864" y="31707"/>
                  </a:cubicBezTo>
                  <a:lnTo>
                    <a:pt x="5086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544738" y="372687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0" y="1"/>
                  </a:moveTo>
                  <a:lnTo>
                    <a:pt x="0" y="27254"/>
                  </a:lnTo>
                  <a:lnTo>
                    <a:pt x="8096" y="27254"/>
                  </a:lnTo>
                  <a:cubicBezTo>
                    <a:pt x="18669" y="27254"/>
                    <a:pt x="27253" y="18670"/>
                    <a:pt x="27253" y="8085"/>
                  </a:cubicBezTo>
                  <a:lnTo>
                    <a:pt x="27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 b="1"/>
            </a:p>
          </p:txBody>
        </p:sp>
      </p:grpSp>
      <p:grpSp>
        <p:nvGrpSpPr>
          <p:cNvPr id="753" name="Google Shape;753;p28"/>
          <p:cNvGrpSpPr/>
          <p:nvPr/>
        </p:nvGrpSpPr>
        <p:grpSpPr>
          <a:xfrm>
            <a:off x="4604438" y="1257525"/>
            <a:ext cx="1621650" cy="1545450"/>
            <a:chOff x="4604438" y="1257525"/>
            <a:chExt cx="1621650" cy="1545450"/>
          </a:xfrm>
        </p:grpSpPr>
        <p:sp>
          <p:nvSpPr>
            <p:cNvPr id="754" name="Google Shape;754;p28"/>
            <p:cNvSpPr/>
            <p:nvPr/>
          </p:nvSpPr>
          <p:spPr>
            <a:xfrm>
              <a:off x="4604438" y="1531375"/>
              <a:ext cx="1271600" cy="1271600"/>
            </a:xfrm>
            <a:custGeom>
              <a:rect b="b" l="l" r="r" t="t"/>
              <a:pathLst>
                <a:path extrusionOk="0" h="50864" w="50864">
                  <a:moveTo>
                    <a:pt x="0" y="0"/>
                  </a:moveTo>
                  <a:lnTo>
                    <a:pt x="0" y="22348"/>
                  </a:lnTo>
                  <a:cubicBezTo>
                    <a:pt x="0" y="38100"/>
                    <a:pt x="12764" y="50864"/>
                    <a:pt x="28516" y="50864"/>
                  </a:cubicBezTo>
                  <a:lnTo>
                    <a:pt x="50864" y="50864"/>
                  </a:lnTo>
                  <a:lnTo>
                    <a:pt x="50864" y="19157"/>
                  </a:lnTo>
                  <a:cubicBezTo>
                    <a:pt x="50864" y="8573"/>
                    <a:pt x="42291" y="0"/>
                    <a:pt x="317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457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544738" y="125752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0" y="1"/>
                  </a:moveTo>
                  <a:lnTo>
                    <a:pt x="0" y="27254"/>
                  </a:lnTo>
                  <a:lnTo>
                    <a:pt x="27253" y="27254"/>
                  </a:lnTo>
                  <a:lnTo>
                    <a:pt x="27253" y="19158"/>
                  </a:lnTo>
                  <a:cubicBezTo>
                    <a:pt x="27253" y="8585"/>
                    <a:pt x="18669" y="1"/>
                    <a:pt x="8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/>
            </a:p>
          </p:txBody>
        </p:sp>
      </p:grpSp>
      <p:grpSp>
        <p:nvGrpSpPr>
          <p:cNvPr id="756" name="Google Shape;756;p28"/>
          <p:cNvGrpSpPr/>
          <p:nvPr/>
        </p:nvGrpSpPr>
        <p:grpSpPr>
          <a:xfrm>
            <a:off x="2917913" y="1257525"/>
            <a:ext cx="1621650" cy="1545450"/>
            <a:chOff x="2917913" y="1257525"/>
            <a:chExt cx="1621650" cy="1545450"/>
          </a:xfrm>
        </p:grpSpPr>
        <p:sp>
          <p:nvSpPr>
            <p:cNvPr id="757" name="Google Shape;757;p28"/>
            <p:cNvSpPr/>
            <p:nvPr/>
          </p:nvSpPr>
          <p:spPr>
            <a:xfrm>
              <a:off x="3267963" y="1531375"/>
              <a:ext cx="1271600" cy="1271600"/>
            </a:xfrm>
            <a:custGeom>
              <a:rect b="b" l="l" r="r" t="t"/>
              <a:pathLst>
                <a:path extrusionOk="0" h="50864" w="50864">
                  <a:moveTo>
                    <a:pt x="19157" y="0"/>
                  </a:moveTo>
                  <a:cubicBezTo>
                    <a:pt x="8573" y="0"/>
                    <a:pt x="0" y="8573"/>
                    <a:pt x="0" y="19157"/>
                  </a:cubicBezTo>
                  <a:lnTo>
                    <a:pt x="0" y="50864"/>
                  </a:lnTo>
                  <a:lnTo>
                    <a:pt x="22348" y="50864"/>
                  </a:lnTo>
                  <a:cubicBezTo>
                    <a:pt x="38088" y="50864"/>
                    <a:pt x="50864" y="38100"/>
                    <a:pt x="50864" y="22348"/>
                  </a:cubicBezTo>
                  <a:lnTo>
                    <a:pt x="5086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457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917913" y="125752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19158" y="1"/>
                  </a:moveTo>
                  <a:cubicBezTo>
                    <a:pt x="8573" y="1"/>
                    <a:pt x="0" y="8585"/>
                    <a:pt x="0" y="19158"/>
                  </a:cubicBezTo>
                  <a:lnTo>
                    <a:pt x="0" y="27254"/>
                  </a:ln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9" name="Google Shape;759;p28"/>
          <p:cNvGrpSpPr/>
          <p:nvPr/>
        </p:nvGrpSpPr>
        <p:grpSpPr>
          <a:xfrm>
            <a:off x="2917913" y="2862775"/>
            <a:ext cx="1621650" cy="1545450"/>
            <a:chOff x="2917913" y="2862775"/>
            <a:chExt cx="1621650" cy="1545450"/>
          </a:xfrm>
        </p:grpSpPr>
        <p:sp>
          <p:nvSpPr>
            <p:cNvPr id="760" name="Google Shape;760;p28"/>
            <p:cNvSpPr/>
            <p:nvPr/>
          </p:nvSpPr>
          <p:spPr>
            <a:xfrm>
              <a:off x="3267963" y="2862775"/>
              <a:ext cx="1271600" cy="1271625"/>
            </a:xfrm>
            <a:custGeom>
              <a:rect b="b" l="l" r="r" t="t"/>
              <a:pathLst>
                <a:path extrusionOk="0" h="50865" w="50864">
                  <a:moveTo>
                    <a:pt x="0" y="1"/>
                  </a:moveTo>
                  <a:lnTo>
                    <a:pt x="0" y="31707"/>
                  </a:lnTo>
                  <a:cubicBezTo>
                    <a:pt x="0" y="42280"/>
                    <a:pt x="8573" y="50864"/>
                    <a:pt x="19157" y="50864"/>
                  </a:cubicBezTo>
                  <a:lnTo>
                    <a:pt x="50864" y="50864"/>
                  </a:lnTo>
                  <a:lnTo>
                    <a:pt x="50864" y="28516"/>
                  </a:lnTo>
                  <a:cubicBezTo>
                    <a:pt x="50864" y="12764"/>
                    <a:pt x="38088" y="1"/>
                    <a:pt x="223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917913" y="372687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0" y="1"/>
                  </a:moveTo>
                  <a:lnTo>
                    <a:pt x="0" y="8085"/>
                  </a:lnTo>
                  <a:cubicBezTo>
                    <a:pt x="0" y="18670"/>
                    <a:pt x="8573" y="27254"/>
                    <a:pt x="19158" y="27254"/>
                  </a:cubicBez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/>
            </a:p>
          </p:txBody>
        </p:sp>
      </p:grpSp>
      <p:grpSp>
        <p:nvGrpSpPr>
          <p:cNvPr id="762" name="Google Shape;762;p28"/>
          <p:cNvGrpSpPr/>
          <p:nvPr/>
        </p:nvGrpSpPr>
        <p:grpSpPr>
          <a:xfrm>
            <a:off x="5002516" y="3612857"/>
            <a:ext cx="369805" cy="353782"/>
            <a:chOff x="3950316" y="3820307"/>
            <a:chExt cx="369805" cy="353782"/>
          </a:xfrm>
        </p:grpSpPr>
        <p:sp>
          <p:nvSpPr>
            <p:cNvPr id="763" name="Google Shape;763;p28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28"/>
          <p:cNvGrpSpPr/>
          <p:nvPr/>
        </p:nvGrpSpPr>
        <p:grpSpPr>
          <a:xfrm>
            <a:off x="3796832" y="3598205"/>
            <a:ext cx="271213" cy="383088"/>
            <a:chOff x="1333682" y="3344330"/>
            <a:chExt cx="271213" cy="383088"/>
          </a:xfrm>
        </p:grpSpPr>
        <p:sp>
          <p:nvSpPr>
            <p:cNvPr id="768" name="Google Shape;768;p28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28"/>
          <p:cNvSpPr/>
          <p:nvPr/>
        </p:nvSpPr>
        <p:spPr>
          <a:xfrm>
            <a:off x="4997202" y="1786028"/>
            <a:ext cx="380444" cy="310077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3749620" y="1759287"/>
            <a:ext cx="365632" cy="363561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8"/>
          <p:cNvSpPr txBox="1"/>
          <p:nvPr/>
        </p:nvSpPr>
        <p:spPr>
          <a:xfrm>
            <a:off x="710263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28"/>
          <p:cNvSpPr txBox="1"/>
          <p:nvPr/>
        </p:nvSpPr>
        <p:spPr>
          <a:xfrm>
            <a:off x="710263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28"/>
          <p:cNvSpPr txBox="1"/>
          <p:nvPr/>
        </p:nvSpPr>
        <p:spPr>
          <a:xfrm>
            <a:off x="6549175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28"/>
          <p:cNvSpPr txBox="1"/>
          <p:nvPr/>
        </p:nvSpPr>
        <p:spPr>
          <a:xfrm>
            <a:off x="6549175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4524075" y="1249275"/>
            <a:ext cx="95875" cy="3894244"/>
          </a:xfrm>
          <a:custGeom>
            <a:rect b="b" l="l" r="r" t="t"/>
            <a:pathLst>
              <a:path extrusionOk="0" h="137351" w="3835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1" name="Google Shape;791;p29"/>
          <p:cNvGrpSpPr/>
          <p:nvPr/>
        </p:nvGrpSpPr>
        <p:grpSpPr>
          <a:xfrm>
            <a:off x="4524063" y="3268719"/>
            <a:ext cx="3909689" cy="538800"/>
            <a:chOff x="4524063" y="3268719"/>
            <a:chExt cx="3909689" cy="538800"/>
          </a:xfrm>
        </p:grpSpPr>
        <p:sp>
          <p:nvSpPr>
            <p:cNvPr id="792" name="Google Shape;792;p29"/>
            <p:cNvSpPr/>
            <p:nvPr/>
          </p:nvSpPr>
          <p:spPr>
            <a:xfrm>
              <a:off x="4998850" y="3339574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524063" y="3268719"/>
              <a:ext cx="560225" cy="538800"/>
            </a:xfrm>
            <a:custGeom>
              <a:rect b="b" l="l" r="r" t="t"/>
              <a:pathLst>
                <a:path extrusionOk="0" h="21552" w="22409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794" name="Google Shape;794;p29"/>
            <p:cNvSpPr txBox="1"/>
            <p:nvPr/>
          </p:nvSpPr>
          <p:spPr>
            <a:xfrm>
              <a:off x="6626551" y="3270669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29"/>
          <p:cNvGrpSpPr/>
          <p:nvPr/>
        </p:nvGrpSpPr>
        <p:grpSpPr>
          <a:xfrm>
            <a:off x="4524063" y="2001006"/>
            <a:ext cx="3909689" cy="538475"/>
            <a:chOff x="4524063" y="2001006"/>
            <a:chExt cx="3909689" cy="538475"/>
          </a:xfrm>
        </p:grpSpPr>
        <p:sp>
          <p:nvSpPr>
            <p:cNvPr id="796" name="Google Shape;796;p29"/>
            <p:cNvSpPr/>
            <p:nvPr/>
          </p:nvSpPr>
          <p:spPr>
            <a:xfrm>
              <a:off x="4998850" y="2071550"/>
              <a:ext cx="1422982" cy="397375"/>
            </a:xfrm>
            <a:custGeom>
              <a:rect b="b" l="l" r="r" t="t"/>
              <a:pathLst>
                <a:path extrusionOk="0" fill="none" h="15895" w="66116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4524063" y="2001006"/>
              <a:ext cx="560225" cy="538475"/>
            </a:xfrm>
            <a:custGeom>
              <a:rect b="b" l="l" r="r" t="t"/>
              <a:pathLst>
                <a:path extrusionOk="0" h="21539" w="22409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798" name="Google Shape;798;p29"/>
            <p:cNvSpPr txBox="1"/>
            <p:nvPr/>
          </p:nvSpPr>
          <p:spPr>
            <a:xfrm>
              <a:off x="6626551" y="200278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9" name="Google Shape;799;p29"/>
          <p:cNvGrpSpPr/>
          <p:nvPr/>
        </p:nvGrpSpPr>
        <p:grpSpPr>
          <a:xfrm>
            <a:off x="710276" y="3902900"/>
            <a:ext cx="3909661" cy="538775"/>
            <a:chOff x="710276" y="3902900"/>
            <a:chExt cx="3909661" cy="538775"/>
          </a:xfrm>
        </p:grpSpPr>
        <p:sp>
          <p:nvSpPr>
            <p:cNvPr id="800" name="Google Shape;800;p29"/>
            <p:cNvSpPr/>
            <p:nvPr/>
          </p:nvSpPr>
          <p:spPr>
            <a:xfrm>
              <a:off x="2722199" y="3973725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4059738" y="3902900"/>
              <a:ext cx="560200" cy="538775"/>
            </a:xfrm>
            <a:custGeom>
              <a:rect b="b" l="l" r="r" t="t"/>
              <a:pathLst>
                <a:path extrusionOk="0" h="21551" w="22408">
                  <a:moveTo>
                    <a:pt x="0" y="0"/>
                  </a:moveTo>
                  <a:lnTo>
                    <a:pt x="0" y="21551"/>
                  </a:lnTo>
                  <a:lnTo>
                    <a:pt x="22408" y="21551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802" name="Google Shape;802;p29"/>
            <p:cNvSpPr txBox="1"/>
            <p:nvPr/>
          </p:nvSpPr>
          <p:spPr>
            <a:xfrm>
              <a:off x="710276" y="390483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3" name="Google Shape;803;p29"/>
          <p:cNvGrpSpPr/>
          <p:nvPr/>
        </p:nvGrpSpPr>
        <p:grpSpPr>
          <a:xfrm>
            <a:off x="710275" y="2634863"/>
            <a:ext cx="3909663" cy="538475"/>
            <a:chOff x="710275" y="2634863"/>
            <a:chExt cx="3909663" cy="538475"/>
          </a:xfrm>
        </p:grpSpPr>
        <p:sp>
          <p:nvSpPr>
            <p:cNvPr id="804" name="Google Shape;804;p29"/>
            <p:cNvSpPr/>
            <p:nvPr/>
          </p:nvSpPr>
          <p:spPr>
            <a:xfrm>
              <a:off x="2722199" y="2705413"/>
              <a:ext cx="1422982" cy="397400"/>
            </a:xfrm>
            <a:custGeom>
              <a:rect b="b" l="l" r="r" t="t"/>
              <a:pathLst>
                <a:path extrusionOk="0" fill="none" h="15896" w="66116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059738" y="2634863"/>
              <a:ext cx="560200" cy="538475"/>
            </a:xfrm>
            <a:custGeom>
              <a:rect b="b" l="l" r="r" t="t"/>
              <a:pathLst>
                <a:path extrusionOk="0" h="21539" w="22408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806" name="Google Shape;806;p29"/>
            <p:cNvSpPr txBox="1"/>
            <p:nvPr/>
          </p:nvSpPr>
          <p:spPr>
            <a:xfrm>
              <a:off x="710275" y="26366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9"/>
          <p:cNvGrpSpPr/>
          <p:nvPr/>
        </p:nvGrpSpPr>
        <p:grpSpPr>
          <a:xfrm>
            <a:off x="710275" y="1366850"/>
            <a:ext cx="3909663" cy="558825"/>
            <a:chOff x="710275" y="1366850"/>
            <a:chExt cx="3909663" cy="558825"/>
          </a:xfrm>
        </p:grpSpPr>
        <p:sp>
          <p:nvSpPr>
            <p:cNvPr id="808" name="Google Shape;808;p29"/>
            <p:cNvSpPr/>
            <p:nvPr/>
          </p:nvSpPr>
          <p:spPr>
            <a:xfrm>
              <a:off x="2722199" y="1437675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4059738" y="1366850"/>
              <a:ext cx="560200" cy="538775"/>
            </a:xfrm>
            <a:custGeom>
              <a:rect b="b" l="l" r="r" t="t"/>
              <a:pathLst>
                <a:path extrusionOk="0" h="21551" w="22408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29"/>
            <p:cNvSpPr txBox="1"/>
            <p:nvPr/>
          </p:nvSpPr>
          <p:spPr>
            <a:xfrm>
              <a:off x="710275" y="13907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1" name="Google Shape;811;p29"/>
          <p:cNvGrpSpPr/>
          <p:nvPr/>
        </p:nvGrpSpPr>
        <p:grpSpPr>
          <a:xfrm>
            <a:off x="4182920" y="1484421"/>
            <a:ext cx="303645" cy="303598"/>
            <a:chOff x="2685825" y="840375"/>
            <a:chExt cx="481900" cy="481825"/>
          </a:xfrm>
        </p:grpSpPr>
        <p:sp>
          <p:nvSpPr>
            <p:cNvPr id="812" name="Google Shape;812;p29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4" name="Google Shape;814;p29"/>
          <p:cNvGrpSpPr/>
          <p:nvPr/>
        </p:nvGrpSpPr>
        <p:grpSpPr>
          <a:xfrm>
            <a:off x="4177942" y="2752187"/>
            <a:ext cx="313601" cy="304165"/>
            <a:chOff x="3270675" y="841800"/>
            <a:chExt cx="497700" cy="482725"/>
          </a:xfrm>
        </p:grpSpPr>
        <p:sp>
          <p:nvSpPr>
            <p:cNvPr id="815" name="Google Shape;815;p29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18" name="Google Shape;818;p29"/>
          <p:cNvSpPr/>
          <p:nvPr/>
        </p:nvSpPr>
        <p:spPr>
          <a:xfrm>
            <a:off x="4657075" y="2127930"/>
            <a:ext cx="303598" cy="284632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819" name="Google Shape;819;p29"/>
          <p:cNvGrpSpPr/>
          <p:nvPr/>
        </p:nvGrpSpPr>
        <p:grpSpPr>
          <a:xfrm>
            <a:off x="4657075" y="3386320"/>
            <a:ext cx="303598" cy="303598"/>
            <a:chOff x="3271200" y="1435075"/>
            <a:chExt cx="481825" cy="481825"/>
          </a:xfrm>
        </p:grpSpPr>
        <p:sp>
          <p:nvSpPr>
            <p:cNvPr id="820" name="Google Shape;820;p29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2" name="Google Shape;822;p29"/>
          <p:cNvGrpSpPr/>
          <p:nvPr/>
        </p:nvGrpSpPr>
        <p:grpSpPr>
          <a:xfrm>
            <a:off x="4185795" y="4020193"/>
            <a:ext cx="297896" cy="297896"/>
            <a:chOff x="6239925" y="2032450"/>
            <a:chExt cx="472775" cy="472775"/>
          </a:xfrm>
        </p:grpSpPr>
        <p:sp>
          <p:nvSpPr>
            <p:cNvPr id="823" name="Google Shape;823;p29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830" name="Google Shape;830;p30"/>
          <p:cNvGrpSpPr/>
          <p:nvPr/>
        </p:nvGrpSpPr>
        <p:grpSpPr>
          <a:xfrm>
            <a:off x="709100" y="1301750"/>
            <a:ext cx="1557625" cy="3062250"/>
            <a:chOff x="709100" y="1301750"/>
            <a:chExt cx="1557625" cy="3062250"/>
          </a:xfrm>
        </p:grpSpPr>
        <p:sp>
          <p:nvSpPr>
            <p:cNvPr id="831" name="Google Shape;831;p30"/>
            <p:cNvSpPr/>
            <p:nvPr/>
          </p:nvSpPr>
          <p:spPr>
            <a:xfrm>
              <a:off x="709125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fmla="val 29289" name="adj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 rot="10800000">
              <a:off x="709100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709125" y="3587292"/>
              <a:ext cx="1557600" cy="117000"/>
            </a:xfrm>
            <a:prstGeom prst="rect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30"/>
          <p:cNvGrpSpPr/>
          <p:nvPr/>
        </p:nvGrpSpPr>
        <p:grpSpPr>
          <a:xfrm>
            <a:off x="1300313" y="3854789"/>
            <a:ext cx="375179" cy="358676"/>
            <a:chOff x="7441465" y="2302860"/>
            <a:chExt cx="342192" cy="327140"/>
          </a:xfrm>
        </p:grpSpPr>
        <p:sp>
          <p:nvSpPr>
            <p:cNvPr id="837" name="Google Shape;837;p30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0"/>
          <p:cNvGrpSpPr/>
          <p:nvPr/>
        </p:nvGrpSpPr>
        <p:grpSpPr>
          <a:xfrm>
            <a:off x="4821375" y="1301775"/>
            <a:ext cx="1557600" cy="3062225"/>
            <a:chOff x="4821375" y="1301775"/>
            <a:chExt cx="1557600" cy="3062225"/>
          </a:xfrm>
        </p:grpSpPr>
        <p:sp>
          <p:nvSpPr>
            <p:cNvPr id="840" name="Google Shape;840;p30"/>
            <p:cNvSpPr/>
            <p:nvPr/>
          </p:nvSpPr>
          <p:spPr>
            <a:xfrm>
              <a:off x="4821375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 rot="10800000">
              <a:off x="4821375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821375" y="3587292"/>
              <a:ext cx="1557600" cy="117000"/>
            </a:xfrm>
            <a:prstGeom prst="rect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154238" y="1301775"/>
              <a:ext cx="891900" cy="891900"/>
            </a:xfrm>
            <a:prstGeom prst="octagon">
              <a:avLst>
                <a:gd fmla="val 29289" name="adj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226003" y="1373394"/>
              <a:ext cx="748200" cy="748200"/>
            </a:xfrm>
            <a:prstGeom prst="octagon">
              <a:avLst>
                <a:gd fmla="val 2928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5391655" y="3835081"/>
            <a:ext cx="417063" cy="398123"/>
            <a:chOff x="4126815" y="2760704"/>
            <a:chExt cx="380393" cy="363118"/>
          </a:xfrm>
        </p:grpSpPr>
        <p:sp>
          <p:nvSpPr>
            <p:cNvPr id="846" name="Google Shape;846;p30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0"/>
          <p:cNvGrpSpPr/>
          <p:nvPr/>
        </p:nvGrpSpPr>
        <p:grpSpPr>
          <a:xfrm>
            <a:off x="2765238" y="1301925"/>
            <a:ext cx="1557625" cy="3062075"/>
            <a:chOff x="2765238" y="1301925"/>
            <a:chExt cx="1557625" cy="3062075"/>
          </a:xfrm>
        </p:grpSpPr>
        <p:sp>
          <p:nvSpPr>
            <p:cNvPr id="851" name="Google Shape;851;p30"/>
            <p:cNvSpPr/>
            <p:nvPr/>
          </p:nvSpPr>
          <p:spPr>
            <a:xfrm>
              <a:off x="2765263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30"/>
            <p:cNvSpPr/>
            <p:nvPr/>
          </p:nvSpPr>
          <p:spPr>
            <a:xfrm rot="10800000">
              <a:off x="2765238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765263" y="3587292"/>
              <a:ext cx="1557600" cy="117000"/>
            </a:xfrm>
            <a:prstGeom prst="rect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3098263" y="1301925"/>
              <a:ext cx="891600" cy="891600"/>
            </a:xfrm>
            <a:prstGeom prst="octagon">
              <a:avLst>
                <a:gd fmla="val 29289" name="adj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169859" y="1373520"/>
              <a:ext cx="747900" cy="747900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>
            <a:off x="3429433" y="3823935"/>
            <a:ext cx="229265" cy="420405"/>
            <a:chOff x="4218333" y="3184982"/>
            <a:chExt cx="209107" cy="383442"/>
          </a:xfrm>
        </p:grpSpPr>
        <p:sp>
          <p:nvSpPr>
            <p:cNvPr id="857" name="Google Shape;857;p30"/>
            <p:cNvSpPr/>
            <p:nvPr/>
          </p:nvSpPr>
          <p:spPr>
            <a:xfrm>
              <a:off x="4218333" y="3184982"/>
              <a:ext cx="207963" cy="117652"/>
            </a:xfrm>
            <a:custGeom>
              <a:rect b="b" l="l" r="r" t="t"/>
              <a:pathLst>
                <a:path extrusionOk="0" h="3705" w="6549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218333" y="3282946"/>
              <a:ext cx="209107" cy="285477"/>
            </a:xfrm>
            <a:custGeom>
              <a:rect b="b" l="l" r="r" t="t"/>
              <a:pathLst>
                <a:path extrusionOk="0" h="8990" w="6585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0"/>
          <p:cNvGrpSpPr/>
          <p:nvPr/>
        </p:nvGrpSpPr>
        <p:grpSpPr>
          <a:xfrm>
            <a:off x="6877488" y="1301925"/>
            <a:ext cx="1557600" cy="3062075"/>
            <a:chOff x="6877488" y="1301925"/>
            <a:chExt cx="1557600" cy="3062075"/>
          </a:xfrm>
        </p:grpSpPr>
        <p:sp>
          <p:nvSpPr>
            <p:cNvPr id="860" name="Google Shape;860;p30"/>
            <p:cNvSpPr/>
            <p:nvPr/>
          </p:nvSpPr>
          <p:spPr>
            <a:xfrm>
              <a:off x="6877488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30"/>
            <p:cNvSpPr/>
            <p:nvPr/>
          </p:nvSpPr>
          <p:spPr>
            <a:xfrm rot="10800000">
              <a:off x="6877488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877488" y="3587292"/>
              <a:ext cx="1557600" cy="117000"/>
            </a:xfrm>
            <a:prstGeom prst="rect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210500" y="1301925"/>
              <a:ext cx="891600" cy="891600"/>
            </a:xfrm>
            <a:prstGeom prst="octagon">
              <a:avLst>
                <a:gd fmla="val 29289" name="adj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7282241" y="1373520"/>
              <a:ext cx="748200" cy="748200"/>
            </a:xfrm>
            <a:prstGeom prst="octagon">
              <a:avLst>
                <a:gd fmla="val 2928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865" name="Google Shape;865;p30"/>
          <p:cNvGrpSpPr/>
          <p:nvPr/>
        </p:nvGrpSpPr>
        <p:grpSpPr>
          <a:xfrm>
            <a:off x="7478222" y="3856234"/>
            <a:ext cx="356164" cy="355815"/>
            <a:chOff x="3040984" y="3681059"/>
            <a:chExt cx="356164" cy="355815"/>
          </a:xfrm>
        </p:grpSpPr>
        <p:sp>
          <p:nvSpPr>
            <p:cNvPr id="866" name="Google Shape;866;p30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31"/>
          <p:cNvGrpSpPr/>
          <p:nvPr/>
        </p:nvGrpSpPr>
        <p:grpSpPr>
          <a:xfrm>
            <a:off x="3087525" y="2759265"/>
            <a:ext cx="2001552" cy="1363974"/>
            <a:chOff x="3087525" y="2759265"/>
            <a:chExt cx="2001552" cy="1363974"/>
          </a:xfrm>
        </p:grpSpPr>
        <p:sp>
          <p:nvSpPr>
            <p:cNvPr id="874" name="Google Shape;874;p31"/>
            <p:cNvSpPr/>
            <p:nvPr/>
          </p:nvSpPr>
          <p:spPr>
            <a:xfrm>
              <a:off x="3087525" y="2759265"/>
              <a:ext cx="2001552" cy="1363974"/>
            </a:xfrm>
            <a:custGeom>
              <a:rect b="b" l="l" r="r" t="t"/>
              <a:pathLst>
                <a:path extrusionOk="0" h="59830" w="87797">
                  <a:moveTo>
                    <a:pt x="65127" y="0"/>
                  </a:moveTo>
                  <a:lnTo>
                    <a:pt x="65127" y="22682"/>
                  </a:lnTo>
                  <a:lnTo>
                    <a:pt x="18574" y="22682"/>
                  </a:lnTo>
                  <a:cubicBezTo>
                    <a:pt x="8311" y="22682"/>
                    <a:pt x="0" y="30992"/>
                    <a:pt x="0" y="41256"/>
                  </a:cubicBezTo>
                  <a:cubicBezTo>
                    <a:pt x="0" y="51519"/>
                    <a:pt x="8311" y="59829"/>
                    <a:pt x="18574" y="59829"/>
                  </a:cubicBezTo>
                  <a:lnTo>
                    <a:pt x="62734" y="59829"/>
                  </a:lnTo>
                  <a:cubicBezTo>
                    <a:pt x="76581" y="59829"/>
                    <a:pt x="87797" y="48614"/>
                    <a:pt x="87797" y="34779"/>
                  </a:cubicBezTo>
                  <a:lnTo>
                    <a:pt x="8779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450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130134" y="3334709"/>
              <a:ext cx="435113" cy="736701"/>
            </a:xfrm>
            <a:custGeom>
              <a:rect b="b" l="l" r="r" t="t"/>
              <a:pathLst>
                <a:path extrusionOk="0" h="32315" w="19086">
                  <a:moveTo>
                    <a:pt x="16669" y="1"/>
                  </a:moveTo>
                  <a:cubicBezTo>
                    <a:pt x="7847" y="1"/>
                    <a:pt x="417" y="6954"/>
                    <a:pt x="215" y="15776"/>
                  </a:cubicBezTo>
                  <a:cubicBezTo>
                    <a:pt x="0" y="24861"/>
                    <a:pt x="7323" y="32314"/>
                    <a:pt x="16372" y="32314"/>
                  </a:cubicBezTo>
                  <a:lnTo>
                    <a:pt x="16669" y="32314"/>
                  </a:lnTo>
                  <a:cubicBezTo>
                    <a:pt x="18003" y="32314"/>
                    <a:pt x="19086" y="31243"/>
                    <a:pt x="19086" y="29909"/>
                  </a:cubicBezTo>
                  <a:lnTo>
                    <a:pt x="19086" y="2418"/>
                  </a:lnTo>
                  <a:cubicBezTo>
                    <a:pt x="19086" y="1084"/>
                    <a:pt x="18003" y="1"/>
                    <a:pt x="16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 txBox="1"/>
            <p:nvPr/>
          </p:nvSpPr>
          <p:spPr>
            <a:xfrm>
              <a:off x="3683250" y="3506625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4054660" y="1390131"/>
            <a:ext cx="2001826" cy="1363974"/>
            <a:chOff x="4054660" y="1390131"/>
            <a:chExt cx="2001826" cy="1363974"/>
          </a:xfrm>
        </p:grpSpPr>
        <p:sp>
          <p:nvSpPr>
            <p:cNvPr id="878" name="Google Shape;878;p31"/>
            <p:cNvSpPr/>
            <p:nvPr/>
          </p:nvSpPr>
          <p:spPr>
            <a:xfrm>
              <a:off x="4054660" y="1390131"/>
              <a:ext cx="2001826" cy="1363974"/>
            </a:xfrm>
            <a:custGeom>
              <a:rect b="b" l="l" r="r" t="t"/>
              <a:pathLst>
                <a:path extrusionOk="0" h="59830" w="87809">
                  <a:moveTo>
                    <a:pt x="25063" y="0"/>
                  </a:moveTo>
                  <a:cubicBezTo>
                    <a:pt x="11228" y="0"/>
                    <a:pt x="0" y="11216"/>
                    <a:pt x="0" y="25063"/>
                  </a:cubicBezTo>
                  <a:lnTo>
                    <a:pt x="0" y="59829"/>
                  </a:lnTo>
                  <a:lnTo>
                    <a:pt x="22682" y="59829"/>
                  </a:lnTo>
                  <a:lnTo>
                    <a:pt x="22682" y="37160"/>
                  </a:lnTo>
                  <a:lnTo>
                    <a:pt x="69223" y="37160"/>
                  </a:lnTo>
                  <a:cubicBezTo>
                    <a:pt x="79486" y="37160"/>
                    <a:pt x="87809" y="28837"/>
                    <a:pt x="87809" y="18574"/>
                  </a:cubicBezTo>
                  <a:cubicBezTo>
                    <a:pt x="87809" y="8323"/>
                    <a:pt x="79486" y="0"/>
                    <a:pt x="6922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7450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570906" y="1445234"/>
              <a:ext cx="435113" cy="736952"/>
            </a:xfrm>
            <a:custGeom>
              <a:rect b="b" l="l" r="r" t="t"/>
              <a:pathLst>
                <a:path extrusionOk="0" h="32326" w="19086">
                  <a:moveTo>
                    <a:pt x="2417" y="0"/>
                  </a:moveTo>
                  <a:cubicBezTo>
                    <a:pt x="1084" y="0"/>
                    <a:pt x="0" y="1084"/>
                    <a:pt x="0" y="2417"/>
                  </a:cubicBezTo>
                  <a:lnTo>
                    <a:pt x="0" y="29909"/>
                  </a:lnTo>
                  <a:cubicBezTo>
                    <a:pt x="0" y="31242"/>
                    <a:pt x="1084" y="32326"/>
                    <a:pt x="2417" y="32326"/>
                  </a:cubicBezTo>
                  <a:lnTo>
                    <a:pt x="2715" y="32326"/>
                  </a:lnTo>
                  <a:cubicBezTo>
                    <a:pt x="11752" y="32326"/>
                    <a:pt x="19086" y="24861"/>
                    <a:pt x="18872" y="15776"/>
                  </a:cubicBezTo>
                  <a:cubicBezTo>
                    <a:pt x="18658" y="6954"/>
                    <a:pt x="11240" y="0"/>
                    <a:pt x="2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 txBox="1"/>
            <p:nvPr/>
          </p:nvSpPr>
          <p:spPr>
            <a:xfrm>
              <a:off x="4304275" y="1617300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31"/>
          <p:cNvGrpSpPr/>
          <p:nvPr/>
        </p:nvGrpSpPr>
        <p:grpSpPr>
          <a:xfrm>
            <a:off x="3181875" y="1274500"/>
            <a:ext cx="1387969" cy="2001826"/>
            <a:chOff x="3181875" y="1274500"/>
            <a:chExt cx="1387969" cy="2001826"/>
          </a:xfrm>
        </p:grpSpPr>
        <p:sp>
          <p:nvSpPr>
            <p:cNvPr id="882" name="Google Shape;882;p31"/>
            <p:cNvSpPr/>
            <p:nvPr/>
          </p:nvSpPr>
          <p:spPr>
            <a:xfrm>
              <a:off x="3205869" y="1274500"/>
              <a:ext cx="1363974" cy="2001826"/>
            </a:xfrm>
            <a:custGeom>
              <a:rect b="b" l="l" r="r" t="t"/>
              <a:pathLst>
                <a:path extrusionOk="0" h="87809" w="59830">
                  <a:moveTo>
                    <a:pt x="18586" y="0"/>
                  </a:moveTo>
                  <a:cubicBezTo>
                    <a:pt x="8323" y="0"/>
                    <a:pt x="0" y="8323"/>
                    <a:pt x="0" y="18586"/>
                  </a:cubicBezTo>
                  <a:lnTo>
                    <a:pt x="0" y="62746"/>
                  </a:lnTo>
                  <a:cubicBezTo>
                    <a:pt x="0" y="76581"/>
                    <a:pt x="11228" y="87809"/>
                    <a:pt x="25063" y="87809"/>
                  </a:cubicBezTo>
                  <a:lnTo>
                    <a:pt x="59829" y="87809"/>
                  </a:lnTo>
                  <a:lnTo>
                    <a:pt x="59829" y="65127"/>
                  </a:lnTo>
                  <a:lnTo>
                    <a:pt x="37160" y="65127"/>
                  </a:lnTo>
                  <a:lnTo>
                    <a:pt x="37160" y="18586"/>
                  </a:lnTo>
                  <a:cubicBezTo>
                    <a:pt x="37160" y="8323"/>
                    <a:pt x="28849" y="0"/>
                    <a:pt x="1858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450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260698" y="1328144"/>
              <a:ext cx="736678" cy="430348"/>
            </a:xfrm>
            <a:custGeom>
              <a:rect b="b" l="l" r="r" t="t"/>
              <a:pathLst>
                <a:path extrusionOk="0" h="18877" w="32314">
                  <a:moveTo>
                    <a:pt x="16162" y="0"/>
                  </a:moveTo>
                  <a:cubicBezTo>
                    <a:pt x="7254" y="0"/>
                    <a:pt x="0" y="7254"/>
                    <a:pt x="0" y="16162"/>
                  </a:cubicBezTo>
                  <a:lnTo>
                    <a:pt x="0" y="16459"/>
                  </a:lnTo>
                  <a:cubicBezTo>
                    <a:pt x="0" y="17793"/>
                    <a:pt x="1084" y="18876"/>
                    <a:pt x="2417" y="18876"/>
                  </a:cubicBezTo>
                  <a:lnTo>
                    <a:pt x="29897" y="18876"/>
                  </a:lnTo>
                  <a:cubicBezTo>
                    <a:pt x="31230" y="18876"/>
                    <a:pt x="32314" y="17793"/>
                    <a:pt x="32314" y="16459"/>
                  </a:cubicBezTo>
                  <a:cubicBezTo>
                    <a:pt x="32314" y="7637"/>
                    <a:pt x="25373" y="219"/>
                    <a:pt x="16550" y="5"/>
                  </a:cubicBezTo>
                  <a:cubicBezTo>
                    <a:pt x="16420" y="2"/>
                    <a:pt x="16291" y="0"/>
                    <a:pt x="1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 txBox="1"/>
            <p:nvPr/>
          </p:nvSpPr>
          <p:spPr>
            <a:xfrm>
              <a:off x="3181875" y="22157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5" name="Google Shape;885;p31"/>
          <p:cNvGrpSpPr/>
          <p:nvPr/>
        </p:nvGrpSpPr>
        <p:grpSpPr>
          <a:xfrm>
            <a:off x="4573906" y="2237282"/>
            <a:ext cx="1386594" cy="2001575"/>
            <a:chOff x="4573906" y="2237282"/>
            <a:chExt cx="1386594" cy="2001575"/>
          </a:xfrm>
        </p:grpSpPr>
        <p:sp>
          <p:nvSpPr>
            <p:cNvPr id="886" name="Google Shape;886;p31"/>
            <p:cNvSpPr/>
            <p:nvPr/>
          </p:nvSpPr>
          <p:spPr>
            <a:xfrm>
              <a:off x="4573906" y="2237282"/>
              <a:ext cx="1363974" cy="2001575"/>
            </a:xfrm>
            <a:custGeom>
              <a:rect b="b" l="l" r="r" t="t"/>
              <a:pathLst>
                <a:path extrusionOk="0" h="87798" w="59830">
                  <a:moveTo>
                    <a:pt x="1" y="1"/>
                  </a:moveTo>
                  <a:lnTo>
                    <a:pt x="1" y="22670"/>
                  </a:lnTo>
                  <a:lnTo>
                    <a:pt x="22670" y="22670"/>
                  </a:lnTo>
                  <a:lnTo>
                    <a:pt x="22670" y="69224"/>
                  </a:lnTo>
                  <a:cubicBezTo>
                    <a:pt x="22670" y="79487"/>
                    <a:pt x="30993" y="87797"/>
                    <a:pt x="41244" y="87797"/>
                  </a:cubicBezTo>
                  <a:cubicBezTo>
                    <a:pt x="51507" y="87797"/>
                    <a:pt x="59830" y="79487"/>
                    <a:pt x="59830" y="69224"/>
                  </a:cubicBezTo>
                  <a:lnTo>
                    <a:pt x="59830" y="25051"/>
                  </a:lnTo>
                  <a:cubicBezTo>
                    <a:pt x="59830" y="11216"/>
                    <a:pt x="48614" y="1"/>
                    <a:pt x="3476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4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145017" y="3748105"/>
              <a:ext cx="736678" cy="430348"/>
            </a:xfrm>
            <a:custGeom>
              <a:rect b="b" l="l" r="r" t="t"/>
              <a:pathLst>
                <a:path extrusionOk="0" h="18877" w="32314">
                  <a:moveTo>
                    <a:pt x="2417" y="1"/>
                  </a:moveTo>
                  <a:cubicBezTo>
                    <a:pt x="1084" y="1"/>
                    <a:pt x="1" y="1084"/>
                    <a:pt x="1" y="2418"/>
                  </a:cubicBezTo>
                  <a:lnTo>
                    <a:pt x="1" y="2727"/>
                  </a:lnTo>
                  <a:cubicBezTo>
                    <a:pt x="1" y="11635"/>
                    <a:pt x="7254" y="18877"/>
                    <a:pt x="16162" y="18877"/>
                  </a:cubicBezTo>
                  <a:cubicBezTo>
                    <a:pt x="16291" y="18877"/>
                    <a:pt x="16420" y="18875"/>
                    <a:pt x="16550" y="18872"/>
                  </a:cubicBezTo>
                  <a:cubicBezTo>
                    <a:pt x="25373" y="18670"/>
                    <a:pt x="32314" y="11240"/>
                    <a:pt x="32314" y="2418"/>
                  </a:cubicBezTo>
                  <a:cubicBezTo>
                    <a:pt x="32314" y="1084"/>
                    <a:pt x="31243" y="1"/>
                    <a:pt x="29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 txBox="1"/>
            <p:nvPr/>
          </p:nvSpPr>
          <p:spPr>
            <a:xfrm>
              <a:off x="5066200" y="29066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3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9" name="Google Shape;889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Management Infographics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0" name="Google Shape;890;p31"/>
          <p:cNvSpPr/>
          <p:nvPr/>
        </p:nvSpPr>
        <p:spPr>
          <a:xfrm>
            <a:off x="4048413" y="2230785"/>
            <a:ext cx="1046656" cy="1046656"/>
          </a:xfrm>
          <a:custGeom>
            <a:rect b="b" l="l" r="r" t="t"/>
            <a:pathLst>
              <a:path extrusionOk="0" h="45911" w="45911">
                <a:moveTo>
                  <a:pt x="22956" y="0"/>
                </a:moveTo>
                <a:cubicBezTo>
                  <a:pt x="10275" y="0"/>
                  <a:pt x="0" y="10275"/>
                  <a:pt x="0" y="22955"/>
                </a:cubicBezTo>
                <a:cubicBezTo>
                  <a:pt x="0" y="35635"/>
                  <a:pt x="10275" y="45910"/>
                  <a:pt x="22956" y="45910"/>
                </a:cubicBezTo>
                <a:cubicBezTo>
                  <a:pt x="35624" y="45910"/>
                  <a:pt x="45911" y="35635"/>
                  <a:pt x="45911" y="22955"/>
                </a:cubicBezTo>
                <a:cubicBezTo>
                  <a:pt x="45911" y="10275"/>
                  <a:pt x="35624" y="0"/>
                  <a:pt x="22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3471784" y="1392938"/>
            <a:ext cx="314519" cy="300771"/>
            <a:chOff x="5045500" y="842250"/>
            <a:chExt cx="503875" cy="481850"/>
          </a:xfrm>
        </p:grpSpPr>
        <p:sp>
          <p:nvSpPr>
            <p:cNvPr id="892" name="Google Shape;892;p31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4" name="Google Shape;894;p31"/>
          <p:cNvGrpSpPr/>
          <p:nvPr/>
        </p:nvGrpSpPr>
        <p:grpSpPr>
          <a:xfrm>
            <a:off x="3205874" y="3552670"/>
            <a:ext cx="300849" cy="300755"/>
            <a:chOff x="5642475" y="1435075"/>
            <a:chExt cx="481975" cy="481825"/>
          </a:xfrm>
        </p:grpSpPr>
        <p:sp>
          <p:nvSpPr>
            <p:cNvPr id="895" name="Google Shape;895;p31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8" name="Google Shape;898;p31"/>
          <p:cNvGrpSpPr/>
          <p:nvPr/>
        </p:nvGrpSpPr>
        <p:grpSpPr>
          <a:xfrm>
            <a:off x="5362393" y="3812890"/>
            <a:ext cx="301926" cy="300771"/>
            <a:chOff x="898875" y="4399275"/>
            <a:chExt cx="483700" cy="481850"/>
          </a:xfrm>
        </p:grpSpPr>
        <p:sp>
          <p:nvSpPr>
            <p:cNvPr id="899" name="Google Shape;899;p31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7" name="Google Shape;907;p31"/>
          <p:cNvGrpSpPr/>
          <p:nvPr/>
        </p:nvGrpSpPr>
        <p:grpSpPr>
          <a:xfrm>
            <a:off x="5664322" y="1663315"/>
            <a:ext cx="243844" cy="300771"/>
            <a:chOff x="3330525" y="4399275"/>
            <a:chExt cx="390650" cy="481850"/>
          </a:xfrm>
        </p:grpSpPr>
        <p:sp>
          <p:nvSpPr>
            <p:cNvPr id="908" name="Google Shape;908;p31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6168213" y="3231914"/>
            <a:ext cx="2265000" cy="881743"/>
            <a:chOff x="6421788" y="2310281"/>
            <a:chExt cx="2265000" cy="881743"/>
          </a:xfrm>
        </p:grpSpPr>
        <p:sp>
          <p:nvSpPr>
            <p:cNvPr id="916" name="Google Shape;916;p31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7" name="Google Shape;917;p31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8" name="Google Shape;918;p31"/>
          <p:cNvGrpSpPr/>
          <p:nvPr/>
        </p:nvGrpSpPr>
        <p:grpSpPr>
          <a:xfrm>
            <a:off x="6168213" y="1392952"/>
            <a:ext cx="2265000" cy="881738"/>
            <a:chOff x="6421788" y="1043938"/>
            <a:chExt cx="2265000" cy="881738"/>
          </a:xfrm>
        </p:grpSpPr>
        <p:sp>
          <p:nvSpPr>
            <p:cNvPr id="919" name="Google Shape;919;p31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0" name="Google Shape;920;p31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1" name="Google Shape;921;p31"/>
          <p:cNvGrpSpPr/>
          <p:nvPr/>
        </p:nvGrpSpPr>
        <p:grpSpPr>
          <a:xfrm>
            <a:off x="710263" y="3231917"/>
            <a:ext cx="2265000" cy="881736"/>
            <a:chOff x="457188" y="2943441"/>
            <a:chExt cx="2265000" cy="881736"/>
          </a:xfrm>
        </p:grpSpPr>
        <p:sp>
          <p:nvSpPr>
            <p:cNvPr id="922" name="Google Shape;922;p31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3" name="Google Shape;923;p31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4" name="Google Shape;924;p31"/>
          <p:cNvGrpSpPr/>
          <p:nvPr/>
        </p:nvGrpSpPr>
        <p:grpSpPr>
          <a:xfrm>
            <a:off x="710263" y="1392952"/>
            <a:ext cx="2265000" cy="881738"/>
            <a:chOff x="457188" y="1677367"/>
            <a:chExt cx="2265000" cy="881738"/>
          </a:xfrm>
        </p:grpSpPr>
        <p:sp>
          <p:nvSpPr>
            <p:cNvPr id="925" name="Google Shape;925;p31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6" name="Google Shape;926;p31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32" name="Google Shape;932;p32"/>
          <p:cNvGrpSpPr/>
          <p:nvPr/>
        </p:nvGrpSpPr>
        <p:grpSpPr>
          <a:xfrm>
            <a:off x="710273" y="1239125"/>
            <a:ext cx="6017186" cy="791050"/>
            <a:chOff x="852325" y="1239125"/>
            <a:chExt cx="5906730" cy="791050"/>
          </a:xfrm>
        </p:grpSpPr>
        <p:sp>
          <p:nvSpPr>
            <p:cNvPr id="933" name="Google Shape;933;p32"/>
            <p:cNvSpPr/>
            <p:nvPr/>
          </p:nvSpPr>
          <p:spPr>
            <a:xfrm>
              <a:off x="852325" y="14783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34" name="Google Shape;934;p32"/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1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6" name="Google Shape;936;p32"/>
            <p:cNvCxnSpPr>
              <a:stCxn id="934" idx="3"/>
              <a:endCxn id="935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37" name="Google Shape;937;p32"/>
          <p:cNvGrpSpPr/>
          <p:nvPr/>
        </p:nvGrpSpPr>
        <p:grpSpPr>
          <a:xfrm>
            <a:off x="1116810" y="1913025"/>
            <a:ext cx="6037166" cy="791050"/>
            <a:chOff x="1251400" y="1913025"/>
            <a:chExt cx="5926343" cy="791050"/>
          </a:xfrm>
        </p:grpSpPr>
        <p:sp>
          <p:nvSpPr>
            <p:cNvPr id="938" name="Google Shape;938;p32"/>
            <p:cNvSpPr/>
            <p:nvPr/>
          </p:nvSpPr>
          <p:spPr>
            <a:xfrm>
              <a:off x="1251400" y="21522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39" name="Google Shape;939;p32"/>
            <p:cNvSpPr/>
            <p:nvPr/>
          </p:nvSpPr>
          <p:spPr>
            <a:xfrm>
              <a:off x="3275943" y="1913050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1404039" y="1913025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2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941" name="Google Shape;941;p32"/>
            <p:cNvCxnSpPr>
              <a:stCxn id="940" idx="3"/>
              <a:endCxn id="939" idx="1"/>
            </p:cNvCxnSpPr>
            <p:nvPr/>
          </p:nvCxnSpPr>
          <p:spPr>
            <a:xfrm>
              <a:off x="2765139" y="2152275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42" name="Google Shape;942;p32"/>
          <p:cNvGrpSpPr/>
          <p:nvPr/>
        </p:nvGrpSpPr>
        <p:grpSpPr>
          <a:xfrm>
            <a:off x="1543391" y="2586949"/>
            <a:ext cx="6037103" cy="791026"/>
            <a:chOff x="1670150" y="2586949"/>
            <a:chExt cx="5926282" cy="791026"/>
          </a:xfrm>
        </p:grpSpPr>
        <p:sp>
          <p:nvSpPr>
            <p:cNvPr id="943" name="Google Shape;943;p32"/>
            <p:cNvSpPr/>
            <p:nvPr/>
          </p:nvSpPr>
          <p:spPr>
            <a:xfrm>
              <a:off x="1670150" y="28261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44" name="Google Shape;944;p32"/>
            <p:cNvSpPr/>
            <p:nvPr/>
          </p:nvSpPr>
          <p:spPr>
            <a:xfrm>
              <a:off x="1822728" y="2586950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3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3694632" y="2586949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6" name="Google Shape;946;p32"/>
            <p:cNvCxnSpPr>
              <a:stCxn id="944" idx="3"/>
              <a:endCxn id="945" idx="1"/>
            </p:cNvCxnSpPr>
            <p:nvPr/>
          </p:nvCxnSpPr>
          <p:spPr>
            <a:xfrm>
              <a:off x="3183828" y="2826200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47" name="Google Shape;947;p32"/>
          <p:cNvGrpSpPr/>
          <p:nvPr/>
        </p:nvGrpSpPr>
        <p:grpSpPr>
          <a:xfrm>
            <a:off x="1969997" y="3260863"/>
            <a:ext cx="6037015" cy="791012"/>
            <a:chOff x="2088925" y="3260863"/>
            <a:chExt cx="5926195" cy="791012"/>
          </a:xfrm>
        </p:grpSpPr>
        <p:sp>
          <p:nvSpPr>
            <p:cNvPr id="948" name="Google Shape;948;p32"/>
            <p:cNvSpPr/>
            <p:nvPr/>
          </p:nvSpPr>
          <p:spPr>
            <a:xfrm>
              <a:off x="2088925" y="35000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49" name="Google Shape;949;p32"/>
            <p:cNvSpPr/>
            <p:nvPr/>
          </p:nvSpPr>
          <p:spPr>
            <a:xfrm>
              <a:off x="2241417" y="3260863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4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1" name="Google Shape;951;p32"/>
            <p:cNvCxnSpPr>
              <a:stCxn id="949" idx="3"/>
              <a:endCxn id="950" idx="1"/>
            </p:cNvCxnSpPr>
            <p:nvPr/>
          </p:nvCxnSpPr>
          <p:spPr>
            <a:xfrm>
              <a:off x="3602517" y="3500113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52" name="Google Shape;952;p32"/>
          <p:cNvGrpSpPr/>
          <p:nvPr/>
        </p:nvGrpSpPr>
        <p:grpSpPr>
          <a:xfrm>
            <a:off x="2551859" y="3934774"/>
            <a:ext cx="5881672" cy="478502"/>
            <a:chOff x="2660105" y="3934774"/>
            <a:chExt cx="5773703" cy="478502"/>
          </a:xfrm>
        </p:grpSpPr>
        <p:sp>
          <p:nvSpPr>
            <p:cNvPr id="953" name="Google Shape;953;p32"/>
            <p:cNvSpPr/>
            <p:nvPr/>
          </p:nvSpPr>
          <p:spPr>
            <a:xfrm>
              <a:off x="2660105" y="3934775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5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4532009" y="3934774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5" name="Google Shape;955;p32"/>
            <p:cNvCxnSpPr>
              <a:stCxn id="953" idx="3"/>
              <a:endCxn id="954" idx="1"/>
            </p:cNvCxnSpPr>
            <p:nvPr/>
          </p:nvCxnSpPr>
          <p:spPr>
            <a:xfrm>
              <a:off x="4021205" y="4174025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3"/>
          <p:cNvGrpSpPr/>
          <p:nvPr/>
        </p:nvGrpSpPr>
        <p:grpSpPr>
          <a:xfrm>
            <a:off x="3223810" y="2091615"/>
            <a:ext cx="5209913" cy="741454"/>
            <a:chOff x="3223810" y="2091615"/>
            <a:chExt cx="5209913" cy="741454"/>
          </a:xfrm>
        </p:grpSpPr>
        <p:sp>
          <p:nvSpPr>
            <p:cNvPr id="961" name="Google Shape;961;p33"/>
            <p:cNvSpPr/>
            <p:nvPr/>
          </p:nvSpPr>
          <p:spPr>
            <a:xfrm>
              <a:off x="3223810" y="2091615"/>
              <a:ext cx="2985777" cy="741454"/>
            </a:xfrm>
            <a:custGeom>
              <a:rect b="b" l="l" r="r" t="t"/>
              <a:pathLst>
                <a:path extrusionOk="0" h="27302" w="109943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3223810" y="2091615"/>
              <a:ext cx="2687017" cy="117076"/>
            </a:xfrm>
            <a:custGeom>
              <a:rect b="b" l="l" r="r" t="t"/>
              <a:pathLst>
                <a:path extrusionOk="0" h="4311" w="98942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10800000">
              <a:off x="4299750" y="2345502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 txBox="1"/>
            <p:nvPr/>
          </p:nvSpPr>
          <p:spPr>
            <a:xfrm>
              <a:off x="6565623" y="2194913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5" name="Google Shape;965;p33"/>
          <p:cNvGrpSpPr/>
          <p:nvPr/>
        </p:nvGrpSpPr>
        <p:grpSpPr>
          <a:xfrm>
            <a:off x="3223810" y="3574118"/>
            <a:ext cx="5209913" cy="741454"/>
            <a:chOff x="3223810" y="3574118"/>
            <a:chExt cx="5209913" cy="741454"/>
          </a:xfrm>
        </p:grpSpPr>
        <p:sp>
          <p:nvSpPr>
            <p:cNvPr id="966" name="Google Shape;966;p33"/>
            <p:cNvSpPr/>
            <p:nvPr/>
          </p:nvSpPr>
          <p:spPr>
            <a:xfrm>
              <a:off x="3223810" y="3574118"/>
              <a:ext cx="2985777" cy="741454"/>
            </a:xfrm>
            <a:custGeom>
              <a:rect b="b" l="l" r="r" t="t"/>
              <a:pathLst>
                <a:path extrusionOk="0" h="27302" w="109943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223810" y="3574118"/>
              <a:ext cx="2687017" cy="117076"/>
            </a:xfrm>
            <a:custGeom>
              <a:rect b="b" l="l" r="r" t="t"/>
              <a:pathLst>
                <a:path extrusionOk="0" h="4311" w="98942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10800000">
              <a:off x="4299750" y="3827977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 txBox="1"/>
            <p:nvPr/>
          </p:nvSpPr>
          <p:spPr>
            <a:xfrm>
              <a:off x="6565623" y="3677391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710275" y="2833029"/>
            <a:ext cx="5209927" cy="741128"/>
            <a:chOff x="710275" y="2833029"/>
            <a:chExt cx="5209927" cy="741128"/>
          </a:xfrm>
        </p:grpSpPr>
        <p:sp>
          <p:nvSpPr>
            <p:cNvPr id="971" name="Google Shape;971;p33"/>
            <p:cNvSpPr/>
            <p:nvPr/>
          </p:nvSpPr>
          <p:spPr>
            <a:xfrm>
              <a:off x="2934425" y="2833029"/>
              <a:ext cx="2985777" cy="741128"/>
            </a:xfrm>
            <a:custGeom>
              <a:rect b="b" l="l" r="r" t="t"/>
              <a:pathLst>
                <a:path extrusionOk="0" h="27290" w="109943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147825" y="2833029"/>
              <a:ext cx="2772373" cy="121285"/>
            </a:xfrm>
            <a:custGeom>
              <a:rect b="b" l="l" r="r" t="t"/>
              <a:pathLst>
                <a:path extrusionOk="0" h="4466" w="102085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4299750" y="3086727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 txBox="1"/>
            <p:nvPr/>
          </p:nvSpPr>
          <p:spPr>
            <a:xfrm>
              <a:off x="710275" y="2936162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710275" y="1350200"/>
            <a:ext cx="5209927" cy="741454"/>
            <a:chOff x="710275" y="1350200"/>
            <a:chExt cx="5209927" cy="741454"/>
          </a:xfrm>
        </p:grpSpPr>
        <p:sp>
          <p:nvSpPr>
            <p:cNvPr id="976" name="Google Shape;976;p33"/>
            <p:cNvSpPr/>
            <p:nvPr/>
          </p:nvSpPr>
          <p:spPr>
            <a:xfrm>
              <a:off x="2934425" y="1350200"/>
              <a:ext cx="2985777" cy="741454"/>
            </a:xfrm>
            <a:custGeom>
              <a:rect b="b" l="l" r="r" t="t"/>
              <a:pathLst>
                <a:path extrusionOk="0" h="27302" w="109943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4299750" y="1604077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 txBox="1"/>
            <p:nvPr/>
          </p:nvSpPr>
          <p:spPr>
            <a:xfrm>
              <a:off x="710275" y="1453475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9" name="Google Shape;979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980" name="Google Shape;980;p33"/>
          <p:cNvSpPr/>
          <p:nvPr/>
        </p:nvSpPr>
        <p:spPr>
          <a:xfrm>
            <a:off x="3639798" y="2289128"/>
            <a:ext cx="347552" cy="346438"/>
          </a:xfrm>
          <a:custGeom>
            <a:rect b="b" l="l" r="r" t="t"/>
            <a:pathLst>
              <a:path extrusionOk="0" h="10884" w="10919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33"/>
          <p:cNvGrpSpPr/>
          <p:nvPr/>
        </p:nvGrpSpPr>
        <p:grpSpPr>
          <a:xfrm>
            <a:off x="5154813" y="3042401"/>
            <a:ext cx="322151" cy="322374"/>
            <a:chOff x="4206763" y="2450951"/>
            <a:chExt cx="322151" cy="322374"/>
          </a:xfrm>
        </p:grpSpPr>
        <p:sp>
          <p:nvSpPr>
            <p:cNvPr id="982" name="Google Shape;982;p33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33"/>
          <p:cNvGrpSpPr/>
          <p:nvPr/>
        </p:nvGrpSpPr>
        <p:grpSpPr>
          <a:xfrm>
            <a:off x="5149888" y="1565533"/>
            <a:ext cx="332019" cy="310788"/>
            <a:chOff x="6577238" y="2457221"/>
            <a:chExt cx="332019" cy="310788"/>
          </a:xfrm>
        </p:grpSpPr>
        <p:sp>
          <p:nvSpPr>
            <p:cNvPr id="985" name="Google Shape;985;p33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1" name="Google Shape;991;p33"/>
          <p:cNvSpPr/>
          <p:nvPr/>
        </p:nvSpPr>
        <p:spPr>
          <a:xfrm>
            <a:off x="3636393" y="3782792"/>
            <a:ext cx="354363" cy="324093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6"/>
          <p:cNvCxnSpPr/>
          <p:nvPr/>
        </p:nvCxnSpPr>
        <p:spPr>
          <a:xfrm>
            <a:off x="1654650" y="3089200"/>
            <a:ext cx="584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710275" y="1333888"/>
            <a:ext cx="1884600" cy="2997975"/>
            <a:chOff x="710275" y="1333888"/>
            <a:chExt cx="1884600" cy="2997975"/>
          </a:xfrm>
        </p:grpSpPr>
        <p:sp>
          <p:nvSpPr>
            <p:cNvPr id="97" name="Google Shape;97;p16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102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7102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6549175" y="1333888"/>
            <a:ext cx="1884600" cy="2997975"/>
            <a:chOff x="6549175" y="1333888"/>
            <a:chExt cx="1884600" cy="2997975"/>
          </a:xfrm>
        </p:grpSpPr>
        <p:sp>
          <p:nvSpPr>
            <p:cNvPr id="106" name="Google Shape;106;p16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5491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5491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2656575" y="1333888"/>
            <a:ext cx="1884600" cy="2997975"/>
            <a:chOff x="2656575" y="1333888"/>
            <a:chExt cx="1884600" cy="2997975"/>
          </a:xfrm>
        </p:grpSpPr>
        <p:sp>
          <p:nvSpPr>
            <p:cNvPr id="115" name="Google Shape;115;p16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26565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26565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602875" y="1333888"/>
            <a:ext cx="1884600" cy="2997975"/>
            <a:chOff x="4602875" y="1333888"/>
            <a:chExt cx="1884600" cy="2997975"/>
          </a:xfrm>
        </p:grpSpPr>
        <p:sp>
          <p:nvSpPr>
            <p:cNvPr id="124" name="Google Shape;124;p16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46028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6028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1393231" y="1667553"/>
            <a:ext cx="518689" cy="516495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5312788" y="1675451"/>
            <a:ext cx="464774" cy="500698"/>
            <a:chOff x="6896644" y="3216007"/>
            <a:chExt cx="322917" cy="347876"/>
          </a:xfrm>
        </p:grpSpPr>
        <p:sp>
          <p:nvSpPr>
            <p:cNvPr id="134" name="Google Shape;134;p16"/>
            <p:cNvSpPr/>
            <p:nvPr/>
          </p:nvSpPr>
          <p:spPr>
            <a:xfrm>
              <a:off x="6896644" y="3216007"/>
              <a:ext cx="301387" cy="347876"/>
            </a:xfrm>
            <a:custGeom>
              <a:rect b="b" l="l" r="r" t="t"/>
              <a:pathLst>
                <a:path extrusionOk="0" h="10955" w="9491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54883" y="3306382"/>
              <a:ext cx="42012" cy="41980"/>
            </a:xfrm>
            <a:custGeom>
              <a:rect b="b" l="l" r="r" t="t"/>
              <a:pathLst>
                <a:path extrusionOk="0" h="1322" w="1323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013122" y="3306382"/>
              <a:ext cx="32168" cy="10225"/>
            </a:xfrm>
            <a:custGeom>
              <a:rect b="b" l="l" r="r" t="t"/>
              <a:pathLst>
                <a:path extrusionOk="0" h="322" w="1013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13471" y="3333596"/>
              <a:ext cx="105903" cy="10606"/>
            </a:xfrm>
            <a:custGeom>
              <a:rect b="b" l="l" r="r" t="t"/>
              <a:pathLst>
                <a:path extrusionOk="0" h="334" w="3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966982" y="3375576"/>
              <a:ext cx="63923" cy="10606"/>
            </a:xfrm>
            <a:custGeom>
              <a:rect b="b" l="l" r="r" t="t"/>
              <a:pathLst>
                <a:path extrusionOk="0" h="334" w="2013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928781" y="3524157"/>
              <a:ext cx="52237" cy="10225"/>
            </a:xfrm>
            <a:custGeom>
              <a:rect b="b" l="l" r="r" t="t"/>
              <a:pathLst>
                <a:path extrusionOk="0" h="322" w="164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945420" y="3314701"/>
              <a:ext cx="274141" cy="248800"/>
            </a:xfrm>
            <a:custGeom>
              <a:rect b="b" l="l" r="r" t="t"/>
              <a:pathLst>
                <a:path extrusionOk="0" h="7835" w="8633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3329216" y="1656643"/>
            <a:ext cx="539319" cy="538313"/>
            <a:chOff x="1421638" y="4125629"/>
            <a:chExt cx="374709" cy="374010"/>
          </a:xfrm>
        </p:grpSpPr>
        <p:sp>
          <p:nvSpPr>
            <p:cNvPr id="142" name="Google Shape;142;p16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7217999" y="1673006"/>
            <a:ext cx="546951" cy="505588"/>
            <a:chOff x="7384751" y="4147984"/>
            <a:chExt cx="380012" cy="351274"/>
          </a:xfrm>
        </p:grpSpPr>
        <p:sp>
          <p:nvSpPr>
            <p:cNvPr id="145" name="Google Shape;145;p16"/>
            <p:cNvSpPr/>
            <p:nvPr/>
          </p:nvSpPr>
          <p:spPr>
            <a:xfrm>
              <a:off x="7385513" y="4225879"/>
              <a:ext cx="379250" cy="273379"/>
            </a:xfrm>
            <a:custGeom>
              <a:rect b="b" l="l" r="r" t="t"/>
              <a:pathLst>
                <a:path extrusionOk="0" h="8609" w="11943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384751" y="4147984"/>
              <a:ext cx="380012" cy="228382"/>
            </a:xfrm>
            <a:custGeom>
              <a:rect b="b" l="l" r="r" t="t"/>
              <a:pathLst>
                <a:path extrusionOk="0" h="7192" w="11967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507642" y="4228134"/>
              <a:ext cx="37852" cy="37852"/>
            </a:xfrm>
            <a:custGeom>
              <a:rect b="b" l="l" r="r" t="t"/>
              <a:pathLst>
                <a:path extrusionOk="0" h="1192" w="1192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573820" y="4228134"/>
              <a:ext cx="37820" cy="37852"/>
            </a:xfrm>
            <a:custGeom>
              <a:rect b="b" l="l" r="r" t="t"/>
              <a:pathLst>
                <a:path extrusionOk="0" h="1192" w="1191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640728" y="4228134"/>
              <a:ext cx="37852" cy="37852"/>
            </a:xfrm>
            <a:custGeom>
              <a:rect b="b" l="l" r="r" t="t"/>
              <a:pathLst>
                <a:path extrusionOk="0" h="1192" w="1192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4"/>
          <p:cNvSpPr/>
          <p:nvPr/>
        </p:nvSpPr>
        <p:spPr>
          <a:xfrm>
            <a:off x="3398623" y="1273371"/>
            <a:ext cx="1320104" cy="1052793"/>
          </a:xfrm>
          <a:custGeom>
            <a:rect b="b" l="l" r="r" t="t"/>
            <a:pathLst>
              <a:path extrusionOk="0" h="47876" w="60032">
                <a:moveTo>
                  <a:pt x="53554" y="0"/>
                </a:moveTo>
                <a:cubicBezTo>
                  <a:pt x="28527" y="0"/>
                  <a:pt x="7322" y="16324"/>
                  <a:pt x="0" y="38898"/>
                </a:cubicBezTo>
                <a:lnTo>
                  <a:pt x="27646" y="47875"/>
                </a:lnTo>
                <a:cubicBezTo>
                  <a:pt x="31183" y="36957"/>
                  <a:pt x="41446" y="29052"/>
                  <a:pt x="53554" y="29052"/>
                </a:cubicBezTo>
                <a:lnTo>
                  <a:pt x="53554" y="23289"/>
                </a:lnTo>
                <a:cubicBezTo>
                  <a:pt x="53554" y="20098"/>
                  <a:pt x="55352" y="17181"/>
                  <a:pt x="58198" y="15752"/>
                </a:cubicBezTo>
                <a:lnTo>
                  <a:pt x="59591" y="15062"/>
                </a:lnTo>
                <a:cubicBezTo>
                  <a:pt x="60031" y="14847"/>
                  <a:pt x="60031" y="14216"/>
                  <a:pt x="59591" y="13990"/>
                </a:cubicBezTo>
                <a:lnTo>
                  <a:pt x="58198" y="13300"/>
                </a:lnTo>
                <a:cubicBezTo>
                  <a:pt x="55352" y="11871"/>
                  <a:pt x="53554" y="8966"/>
                  <a:pt x="53554" y="5775"/>
                </a:cubicBezTo>
                <a:lnTo>
                  <a:pt x="535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3229225" y="2093187"/>
            <a:ext cx="995465" cy="1419476"/>
          </a:xfrm>
          <a:custGeom>
            <a:rect b="b" l="l" r="r" t="t"/>
            <a:pathLst>
              <a:path extrusionOk="0" h="64551" w="45269">
                <a:moveTo>
                  <a:pt x="23339" y="1"/>
                </a:moveTo>
                <a:cubicBezTo>
                  <a:pt x="23186" y="1"/>
                  <a:pt x="23031" y="59"/>
                  <a:pt x="22908" y="185"/>
                </a:cubicBezTo>
                <a:lnTo>
                  <a:pt x="21825" y="1281"/>
                </a:lnTo>
                <a:cubicBezTo>
                  <a:pt x="20214" y="2917"/>
                  <a:pt x="18036" y="3795"/>
                  <a:pt x="15815" y="3795"/>
                </a:cubicBezTo>
                <a:cubicBezTo>
                  <a:pt x="14949" y="3795"/>
                  <a:pt x="14077" y="3662"/>
                  <a:pt x="13229" y="3388"/>
                </a:cubicBezTo>
                <a:lnTo>
                  <a:pt x="7740" y="1602"/>
                </a:lnTo>
                <a:lnTo>
                  <a:pt x="7740" y="1602"/>
                </a:lnTo>
                <a:cubicBezTo>
                  <a:pt x="1" y="25403"/>
                  <a:pt x="8966" y="50608"/>
                  <a:pt x="28183" y="64550"/>
                </a:cubicBezTo>
                <a:lnTo>
                  <a:pt x="45268" y="41036"/>
                </a:lnTo>
                <a:cubicBezTo>
                  <a:pt x="35970" y="34285"/>
                  <a:pt x="31636" y="22093"/>
                  <a:pt x="35374" y="10579"/>
                </a:cubicBezTo>
                <a:lnTo>
                  <a:pt x="29885" y="8793"/>
                </a:lnTo>
                <a:cubicBezTo>
                  <a:pt x="26849" y="7805"/>
                  <a:pt x="24635" y="5198"/>
                  <a:pt x="24159" y="2043"/>
                </a:cubicBezTo>
                <a:lnTo>
                  <a:pt x="23932" y="507"/>
                </a:lnTo>
                <a:cubicBezTo>
                  <a:pt x="23886" y="192"/>
                  <a:pt x="23617" y="1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4"/>
          <p:cNvSpPr/>
          <p:nvPr/>
        </p:nvSpPr>
        <p:spPr>
          <a:xfrm>
            <a:off x="3848901" y="2994691"/>
            <a:ext cx="1455474" cy="753575"/>
          </a:xfrm>
          <a:custGeom>
            <a:rect b="b" l="l" r="r" t="t"/>
            <a:pathLst>
              <a:path extrusionOk="0" h="34269" w="66188">
                <a:moveTo>
                  <a:pt x="17074" y="1"/>
                </a:moveTo>
                <a:lnTo>
                  <a:pt x="13681" y="4680"/>
                </a:lnTo>
                <a:cubicBezTo>
                  <a:pt x="12087" y="6874"/>
                  <a:pt x="9548" y="8140"/>
                  <a:pt x="6878" y="8140"/>
                </a:cubicBezTo>
                <a:cubicBezTo>
                  <a:pt x="6418" y="8140"/>
                  <a:pt x="5954" y="8103"/>
                  <a:pt x="5490" y="8026"/>
                </a:cubicBezTo>
                <a:lnTo>
                  <a:pt x="3966" y="7776"/>
                </a:lnTo>
                <a:cubicBezTo>
                  <a:pt x="3930" y="7770"/>
                  <a:pt x="3895" y="7767"/>
                  <a:pt x="3861" y="7767"/>
                </a:cubicBezTo>
                <a:cubicBezTo>
                  <a:pt x="3427" y="7767"/>
                  <a:pt x="3125" y="8236"/>
                  <a:pt x="3335" y="8645"/>
                </a:cubicBezTo>
                <a:lnTo>
                  <a:pt x="4049" y="10014"/>
                </a:lnTo>
                <a:cubicBezTo>
                  <a:pt x="5513" y="12848"/>
                  <a:pt x="5263" y="16265"/>
                  <a:pt x="3394" y="18848"/>
                </a:cubicBezTo>
                <a:lnTo>
                  <a:pt x="1" y="23516"/>
                </a:lnTo>
                <a:cubicBezTo>
                  <a:pt x="9991" y="30773"/>
                  <a:pt x="21565" y="34269"/>
                  <a:pt x="33034" y="34269"/>
                </a:cubicBezTo>
                <a:cubicBezTo>
                  <a:pt x="44803" y="34269"/>
                  <a:pt x="56462" y="30588"/>
                  <a:pt x="66188" y="23516"/>
                </a:cubicBezTo>
                <a:lnTo>
                  <a:pt x="49102" y="13"/>
                </a:lnTo>
                <a:cubicBezTo>
                  <a:pt x="44401" y="3430"/>
                  <a:pt x="38763" y="5209"/>
                  <a:pt x="33070" y="5209"/>
                </a:cubicBezTo>
                <a:cubicBezTo>
                  <a:pt x="27518" y="5209"/>
                  <a:pt x="21913" y="3516"/>
                  <a:pt x="17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4"/>
          <p:cNvSpPr/>
          <p:nvPr/>
        </p:nvSpPr>
        <p:spPr>
          <a:xfrm>
            <a:off x="4927784" y="2127621"/>
            <a:ext cx="987087" cy="1384249"/>
          </a:xfrm>
          <a:custGeom>
            <a:rect b="b" l="l" r="r" t="t"/>
            <a:pathLst>
              <a:path extrusionOk="0" h="62949" w="44888">
                <a:moveTo>
                  <a:pt x="37541" y="0"/>
                </a:moveTo>
                <a:lnTo>
                  <a:pt x="9895" y="8978"/>
                </a:lnTo>
                <a:cubicBezTo>
                  <a:pt x="13455" y="19908"/>
                  <a:pt x="9799" y="32326"/>
                  <a:pt x="1" y="39434"/>
                </a:cubicBezTo>
                <a:lnTo>
                  <a:pt x="3394" y="44113"/>
                </a:lnTo>
                <a:cubicBezTo>
                  <a:pt x="5263" y="46685"/>
                  <a:pt x="5525" y="50102"/>
                  <a:pt x="4061" y="52935"/>
                </a:cubicBezTo>
                <a:lnTo>
                  <a:pt x="3346" y="54305"/>
                </a:lnTo>
                <a:cubicBezTo>
                  <a:pt x="3125" y="54713"/>
                  <a:pt x="3437" y="55183"/>
                  <a:pt x="3872" y="55183"/>
                </a:cubicBezTo>
                <a:cubicBezTo>
                  <a:pt x="3907" y="55183"/>
                  <a:pt x="3942" y="55180"/>
                  <a:pt x="3977" y="55174"/>
                </a:cubicBezTo>
                <a:lnTo>
                  <a:pt x="5501" y="54924"/>
                </a:lnTo>
                <a:cubicBezTo>
                  <a:pt x="5963" y="54847"/>
                  <a:pt x="6426" y="54809"/>
                  <a:pt x="6884" y="54809"/>
                </a:cubicBezTo>
                <a:cubicBezTo>
                  <a:pt x="9548" y="54809"/>
                  <a:pt x="12088" y="56077"/>
                  <a:pt x="13693" y="58281"/>
                </a:cubicBezTo>
                <a:lnTo>
                  <a:pt x="17086" y="62949"/>
                </a:lnTo>
                <a:cubicBezTo>
                  <a:pt x="37327" y="48244"/>
                  <a:pt x="44887" y="22575"/>
                  <a:pt x="375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1001" name="Google Shape;1001;p34"/>
          <p:cNvSpPr/>
          <p:nvPr/>
        </p:nvSpPr>
        <p:spPr>
          <a:xfrm>
            <a:off x="4575398" y="1272843"/>
            <a:ext cx="1177674" cy="1088197"/>
          </a:xfrm>
          <a:custGeom>
            <a:rect b="b" l="l" r="r" t="t"/>
            <a:pathLst>
              <a:path extrusionOk="0" h="49486" w="53555">
                <a:moveTo>
                  <a:pt x="29" y="1"/>
                </a:moveTo>
                <a:cubicBezTo>
                  <a:pt x="19" y="1"/>
                  <a:pt x="10" y="1"/>
                  <a:pt x="1" y="1"/>
                </a:cubicBezTo>
                <a:lnTo>
                  <a:pt x="1" y="29064"/>
                </a:lnTo>
                <a:cubicBezTo>
                  <a:pt x="10" y="29064"/>
                  <a:pt x="19" y="29064"/>
                  <a:pt x="29" y="29064"/>
                </a:cubicBezTo>
                <a:cubicBezTo>
                  <a:pt x="11508" y="29064"/>
                  <a:pt x="22173" y="36383"/>
                  <a:pt x="25909" y="47887"/>
                </a:cubicBezTo>
                <a:lnTo>
                  <a:pt x="31397" y="46101"/>
                </a:lnTo>
                <a:cubicBezTo>
                  <a:pt x="32251" y="45824"/>
                  <a:pt x="33128" y="45689"/>
                  <a:pt x="33997" y="45689"/>
                </a:cubicBezTo>
                <a:cubicBezTo>
                  <a:pt x="36221" y="45689"/>
                  <a:pt x="38396" y="46571"/>
                  <a:pt x="40006" y="48197"/>
                </a:cubicBezTo>
                <a:lnTo>
                  <a:pt x="41089" y="49304"/>
                </a:lnTo>
                <a:cubicBezTo>
                  <a:pt x="41210" y="49429"/>
                  <a:pt x="41361" y="49485"/>
                  <a:pt x="41509" y="49485"/>
                </a:cubicBezTo>
                <a:cubicBezTo>
                  <a:pt x="41786" y="49485"/>
                  <a:pt x="42055" y="49289"/>
                  <a:pt x="42101" y="48971"/>
                </a:cubicBezTo>
                <a:lnTo>
                  <a:pt x="42339" y="47447"/>
                </a:lnTo>
                <a:cubicBezTo>
                  <a:pt x="42816" y="44292"/>
                  <a:pt x="45030" y="41672"/>
                  <a:pt x="48054" y="40696"/>
                </a:cubicBezTo>
                <a:lnTo>
                  <a:pt x="53555" y="38910"/>
                </a:lnTo>
                <a:cubicBezTo>
                  <a:pt x="45819" y="15119"/>
                  <a:pt x="23759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2" name="Google Shape;1002;p34"/>
          <p:cNvGrpSpPr/>
          <p:nvPr/>
        </p:nvGrpSpPr>
        <p:grpSpPr>
          <a:xfrm>
            <a:off x="3562737" y="2553260"/>
            <a:ext cx="286152" cy="346438"/>
            <a:chOff x="1836637" y="2891510"/>
            <a:chExt cx="286152" cy="346438"/>
          </a:xfrm>
        </p:grpSpPr>
        <p:sp>
          <p:nvSpPr>
            <p:cNvPr id="1003" name="Google Shape;1003;p34"/>
            <p:cNvSpPr/>
            <p:nvPr/>
          </p:nvSpPr>
          <p:spPr>
            <a:xfrm>
              <a:off x="1836637" y="3059413"/>
              <a:ext cx="286152" cy="178534"/>
            </a:xfrm>
            <a:custGeom>
              <a:rect b="b" l="l" r="r" t="t"/>
              <a:pathLst>
                <a:path extrusionOk="0" h="5609" w="8990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917740" y="2891510"/>
              <a:ext cx="119394" cy="161474"/>
            </a:xfrm>
            <a:custGeom>
              <a:rect b="b" l="l" r="r" t="t"/>
              <a:pathLst>
                <a:path extrusionOk="0" h="5073" w="3751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1960933" y="3027201"/>
              <a:ext cx="32244" cy="10249"/>
            </a:xfrm>
            <a:custGeom>
              <a:rect b="b" l="l" r="r" t="t"/>
              <a:pathLst>
                <a:path extrusionOk="0" h="322" w="1013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34"/>
          <p:cNvGrpSpPr/>
          <p:nvPr/>
        </p:nvGrpSpPr>
        <p:grpSpPr>
          <a:xfrm>
            <a:off x="5247363" y="2571466"/>
            <a:ext cx="347934" cy="310024"/>
            <a:chOff x="1327676" y="2910480"/>
            <a:chExt cx="347934" cy="310024"/>
          </a:xfrm>
        </p:grpSpPr>
        <p:sp>
          <p:nvSpPr>
            <p:cNvPr id="1007" name="Google Shape;1007;p34"/>
            <p:cNvSpPr/>
            <p:nvPr/>
          </p:nvSpPr>
          <p:spPr>
            <a:xfrm>
              <a:off x="1367081" y="3067370"/>
              <a:ext cx="43257" cy="15565"/>
            </a:xfrm>
            <a:custGeom>
              <a:rect b="b" l="l" r="r" t="t"/>
              <a:pathLst>
                <a:path extrusionOk="0" h="489" w="135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350402" y="3170436"/>
              <a:ext cx="10663" cy="48541"/>
            </a:xfrm>
            <a:custGeom>
              <a:rect b="b" l="l" r="r" t="t"/>
              <a:pathLst>
                <a:path extrusionOk="0" h="1525" w="33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327676" y="3040187"/>
              <a:ext cx="201643" cy="180317"/>
            </a:xfrm>
            <a:custGeom>
              <a:rect b="b" l="l" r="r" t="t"/>
              <a:pathLst>
                <a:path extrusionOk="0" h="5665" w="633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470179" y="2910480"/>
              <a:ext cx="205431" cy="173601"/>
            </a:xfrm>
            <a:custGeom>
              <a:rect b="b" l="l" r="r" t="t"/>
              <a:pathLst>
                <a:path extrusionOk="0" h="5454" w="6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497075" y="2942692"/>
              <a:ext cx="152370" cy="96668"/>
            </a:xfrm>
            <a:custGeom>
              <a:rect b="b" l="l" r="r" t="t"/>
              <a:pathLst>
                <a:path extrusionOk="0" h="3037" w="478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34"/>
          <p:cNvGrpSpPr/>
          <p:nvPr/>
        </p:nvGrpSpPr>
        <p:grpSpPr>
          <a:xfrm>
            <a:off x="5012250" y="1599092"/>
            <a:ext cx="255086" cy="301685"/>
            <a:chOff x="8065100" y="2000174"/>
            <a:chExt cx="255086" cy="301685"/>
          </a:xfrm>
        </p:grpSpPr>
        <p:sp>
          <p:nvSpPr>
            <p:cNvPr id="1013" name="Google Shape;1013;p34"/>
            <p:cNvSpPr/>
            <p:nvPr/>
          </p:nvSpPr>
          <p:spPr>
            <a:xfrm>
              <a:off x="8085185" y="2151016"/>
              <a:ext cx="65220" cy="150842"/>
            </a:xfrm>
            <a:custGeom>
              <a:rect b="b" l="l" r="r" t="t"/>
              <a:pathLst>
                <a:path extrusionOk="0" h="4739" w="2049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8161004" y="2151016"/>
              <a:ext cx="65188" cy="150842"/>
            </a:xfrm>
            <a:custGeom>
              <a:rect b="b" l="l" r="r" t="t"/>
              <a:pathLst>
                <a:path extrusionOk="0" h="4739" w="2048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8236791" y="2151016"/>
              <a:ext cx="65220" cy="150842"/>
            </a:xfrm>
            <a:custGeom>
              <a:rect b="b" l="l" r="r" t="t"/>
              <a:pathLst>
                <a:path extrusionOk="0" h="4739" w="2049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8065100" y="2000174"/>
              <a:ext cx="255086" cy="178916"/>
            </a:xfrm>
            <a:custGeom>
              <a:rect b="b" l="l" r="r" t="t"/>
              <a:pathLst>
                <a:path extrusionOk="0" h="5621" w="8014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>
            <a:off x="4405510" y="3242050"/>
            <a:ext cx="341472" cy="335074"/>
            <a:chOff x="1329585" y="1989925"/>
            <a:chExt cx="341472" cy="335074"/>
          </a:xfrm>
        </p:grpSpPr>
        <p:sp>
          <p:nvSpPr>
            <p:cNvPr id="1018" name="Google Shape;1018;p34"/>
            <p:cNvSpPr/>
            <p:nvPr/>
          </p:nvSpPr>
          <p:spPr>
            <a:xfrm>
              <a:off x="1562263" y="2097956"/>
              <a:ext cx="108795" cy="226661"/>
            </a:xfrm>
            <a:custGeom>
              <a:rect b="b" l="l" r="r" t="t"/>
              <a:pathLst>
                <a:path extrusionOk="0" h="7121" w="3418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06137" y="1989925"/>
              <a:ext cx="198587" cy="335074"/>
            </a:xfrm>
            <a:custGeom>
              <a:rect b="b" l="l" r="r" t="t"/>
              <a:pathLst>
                <a:path extrusionOk="0" h="10527" w="6239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329585" y="2127494"/>
              <a:ext cx="108795" cy="197123"/>
            </a:xfrm>
            <a:custGeom>
              <a:rect b="b" l="l" r="r" t="t"/>
              <a:pathLst>
                <a:path extrusionOk="0" h="6193" w="3418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34"/>
          <p:cNvGrpSpPr/>
          <p:nvPr/>
        </p:nvGrpSpPr>
        <p:grpSpPr>
          <a:xfrm>
            <a:off x="3965102" y="1576922"/>
            <a:ext cx="259605" cy="346024"/>
            <a:chOff x="5194002" y="1511297"/>
            <a:chExt cx="259605" cy="346024"/>
          </a:xfrm>
        </p:grpSpPr>
        <p:sp>
          <p:nvSpPr>
            <p:cNvPr id="1022" name="Google Shape;1022;p34"/>
            <p:cNvSpPr/>
            <p:nvPr/>
          </p:nvSpPr>
          <p:spPr>
            <a:xfrm>
              <a:off x="5216729" y="1543636"/>
              <a:ext cx="169431" cy="159436"/>
            </a:xfrm>
            <a:custGeom>
              <a:rect b="b" l="l" r="r" t="t"/>
              <a:pathLst>
                <a:path extrusionOk="0" h="5009" w="5323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5194002" y="1511297"/>
              <a:ext cx="259605" cy="346024"/>
            </a:xfrm>
            <a:custGeom>
              <a:rect b="b" l="l" r="r" t="t"/>
              <a:pathLst>
                <a:path extrusionOk="0" h="10871" w="8156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5296304" y="1607105"/>
              <a:ext cx="55002" cy="17156"/>
            </a:xfrm>
            <a:custGeom>
              <a:rect b="b" l="l" r="r" t="t"/>
              <a:pathLst>
                <a:path extrusionOk="0" h="539" w="1728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5260686" y="1576103"/>
              <a:ext cx="169813" cy="162970"/>
            </a:xfrm>
            <a:custGeom>
              <a:rect b="b" l="l" r="r" t="t"/>
              <a:pathLst>
                <a:path extrusionOk="0" h="5120" w="5335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6" name="Google Shape;1026;p34"/>
          <p:cNvSpPr/>
          <p:nvPr/>
        </p:nvSpPr>
        <p:spPr>
          <a:xfrm>
            <a:off x="4463873" y="1273371"/>
            <a:ext cx="254776" cy="649585"/>
          </a:xfrm>
          <a:custGeom>
            <a:rect b="b" l="l" r="r" t="t"/>
            <a:pathLst>
              <a:path extrusionOk="0" h="29540" w="11586">
                <a:moveTo>
                  <a:pt x="5061" y="0"/>
                </a:moveTo>
                <a:cubicBezTo>
                  <a:pt x="3418" y="0"/>
                  <a:pt x="1679" y="84"/>
                  <a:pt x="1" y="227"/>
                </a:cubicBezTo>
                <a:lnTo>
                  <a:pt x="1" y="29540"/>
                </a:lnTo>
                <a:cubicBezTo>
                  <a:pt x="1656" y="29218"/>
                  <a:pt x="3418" y="29063"/>
                  <a:pt x="5061" y="29063"/>
                </a:cubicBezTo>
                <a:lnTo>
                  <a:pt x="5061" y="23289"/>
                </a:lnTo>
                <a:cubicBezTo>
                  <a:pt x="5061" y="20098"/>
                  <a:pt x="6882" y="17181"/>
                  <a:pt x="9728" y="15764"/>
                </a:cubicBezTo>
                <a:lnTo>
                  <a:pt x="11133" y="15062"/>
                </a:lnTo>
                <a:cubicBezTo>
                  <a:pt x="11574" y="14847"/>
                  <a:pt x="11585" y="14216"/>
                  <a:pt x="11145" y="13990"/>
                </a:cubicBezTo>
                <a:lnTo>
                  <a:pt x="9728" y="13300"/>
                </a:lnTo>
                <a:cubicBezTo>
                  <a:pt x="6882" y="11871"/>
                  <a:pt x="5061" y="8966"/>
                  <a:pt x="5061" y="5775"/>
                </a:cubicBezTo>
                <a:lnTo>
                  <a:pt x="5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7" name="Google Shape;1027;p34"/>
          <p:cNvGrpSpPr/>
          <p:nvPr/>
        </p:nvGrpSpPr>
        <p:grpSpPr>
          <a:xfrm>
            <a:off x="710263" y="1295184"/>
            <a:ext cx="2887213" cy="881738"/>
            <a:chOff x="710263" y="1295184"/>
            <a:chExt cx="2887213" cy="881738"/>
          </a:xfrm>
        </p:grpSpPr>
        <p:sp>
          <p:nvSpPr>
            <p:cNvPr id="1028" name="Google Shape;1028;p34"/>
            <p:cNvSpPr txBox="1"/>
            <p:nvPr/>
          </p:nvSpPr>
          <p:spPr>
            <a:xfrm>
              <a:off x="710263" y="1295184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9" name="Google Shape;1029;p34"/>
            <p:cNvSpPr txBox="1"/>
            <p:nvPr/>
          </p:nvSpPr>
          <p:spPr>
            <a:xfrm>
              <a:off x="71026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0" name="Google Shape;1030;p34"/>
            <p:cNvCxnSpPr/>
            <p:nvPr/>
          </p:nvCxnSpPr>
          <p:spPr>
            <a:xfrm>
              <a:off x="1853275" y="1521950"/>
              <a:ext cx="1744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1" name="Google Shape;1031;p34"/>
          <p:cNvGrpSpPr/>
          <p:nvPr/>
        </p:nvGrpSpPr>
        <p:grpSpPr>
          <a:xfrm>
            <a:off x="710263" y="2657308"/>
            <a:ext cx="2496913" cy="881736"/>
            <a:chOff x="710263" y="2657308"/>
            <a:chExt cx="2496913" cy="881736"/>
          </a:xfrm>
        </p:grpSpPr>
        <p:sp>
          <p:nvSpPr>
            <p:cNvPr id="1032" name="Google Shape;1032;p34"/>
            <p:cNvSpPr txBox="1"/>
            <p:nvPr/>
          </p:nvSpPr>
          <p:spPr>
            <a:xfrm>
              <a:off x="710263" y="265730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3" name="Google Shape;1033;p34"/>
            <p:cNvSpPr txBox="1"/>
            <p:nvPr/>
          </p:nvSpPr>
          <p:spPr>
            <a:xfrm>
              <a:off x="710263" y="300414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4" name="Google Shape;1034;p34"/>
            <p:cNvCxnSpPr/>
            <p:nvPr/>
          </p:nvCxnSpPr>
          <p:spPr>
            <a:xfrm>
              <a:off x="1853275" y="2872100"/>
              <a:ext cx="1353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5" name="Google Shape;1035;p34"/>
          <p:cNvGrpSpPr/>
          <p:nvPr/>
        </p:nvGrpSpPr>
        <p:grpSpPr>
          <a:xfrm>
            <a:off x="5554725" y="1295184"/>
            <a:ext cx="2878988" cy="881738"/>
            <a:chOff x="5554725" y="1295184"/>
            <a:chExt cx="2878988" cy="881738"/>
          </a:xfrm>
        </p:grpSpPr>
        <p:sp>
          <p:nvSpPr>
            <p:cNvPr id="1036" name="Google Shape;1036;p34"/>
            <p:cNvSpPr txBox="1"/>
            <p:nvPr/>
          </p:nvSpPr>
          <p:spPr>
            <a:xfrm>
              <a:off x="616871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7" name="Google Shape;1037;p34"/>
            <p:cNvSpPr txBox="1"/>
            <p:nvPr/>
          </p:nvSpPr>
          <p:spPr>
            <a:xfrm>
              <a:off x="6168713" y="1295184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038" name="Google Shape;1038;p34"/>
            <p:cNvCxnSpPr/>
            <p:nvPr/>
          </p:nvCxnSpPr>
          <p:spPr>
            <a:xfrm>
              <a:off x="5554725" y="1521950"/>
              <a:ext cx="1744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9" name="Google Shape;1039;p34"/>
          <p:cNvGrpSpPr/>
          <p:nvPr/>
        </p:nvGrpSpPr>
        <p:grpSpPr>
          <a:xfrm>
            <a:off x="5945025" y="2657305"/>
            <a:ext cx="2488688" cy="881743"/>
            <a:chOff x="5945025" y="2657305"/>
            <a:chExt cx="2488688" cy="881743"/>
          </a:xfrm>
        </p:grpSpPr>
        <p:sp>
          <p:nvSpPr>
            <p:cNvPr id="1040" name="Google Shape;1040;p34"/>
            <p:cNvSpPr txBox="1"/>
            <p:nvPr/>
          </p:nvSpPr>
          <p:spPr>
            <a:xfrm>
              <a:off x="6168713" y="26573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1" name="Google Shape;1041;p34"/>
            <p:cNvSpPr txBox="1"/>
            <p:nvPr/>
          </p:nvSpPr>
          <p:spPr>
            <a:xfrm>
              <a:off x="6168713" y="300414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2" name="Google Shape;1042;p34"/>
            <p:cNvCxnSpPr/>
            <p:nvPr/>
          </p:nvCxnSpPr>
          <p:spPr>
            <a:xfrm>
              <a:off x="5945025" y="2872100"/>
              <a:ext cx="1353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3" name="Google Shape;1043;p34"/>
          <p:cNvGrpSpPr/>
          <p:nvPr/>
        </p:nvGrpSpPr>
        <p:grpSpPr>
          <a:xfrm>
            <a:off x="4572000" y="3846792"/>
            <a:ext cx="2412788" cy="881743"/>
            <a:chOff x="4572000" y="3846792"/>
            <a:chExt cx="2412788" cy="881743"/>
          </a:xfrm>
        </p:grpSpPr>
        <p:sp>
          <p:nvSpPr>
            <p:cNvPr id="1044" name="Google Shape;1044;p34"/>
            <p:cNvSpPr txBox="1"/>
            <p:nvPr/>
          </p:nvSpPr>
          <p:spPr>
            <a:xfrm>
              <a:off x="4719788" y="3846792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5" name="Google Shape;1045;p34"/>
            <p:cNvSpPr txBox="1"/>
            <p:nvPr/>
          </p:nvSpPr>
          <p:spPr>
            <a:xfrm>
              <a:off x="4719788" y="419363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6" name="Google Shape;1046;p34"/>
            <p:cNvCxnSpPr/>
            <p:nvPr/>
          </p:nvCxnSpPr>
          <p:spPr>
            <a:xfrm rot="10800000">
              <a:off x="4572000" y="3852575"/>
              <a:ext cx="0" cy="753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52" name="Google Shape;1052;p35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1053" name="Google Shape;1053;p35"/>
            <p:cNvSpPr/>
            <p:nvPr/>
          </p:nvSpPr>
          <p:spPr>
            <a:xfrm>
              <a:off x="2966750" y="1165750"/>
              <a:ext cx="3166099" cy="3977784"/>
            </a:xfrm>
            <a:custGeom>
              <a:rect b="b" l="l" r="r" t="t"/>
              <a:pathLst>
                <a:path extrusionOk="0" h="143888" w="114527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124740" y="1467244"/>
              <a:ext cx="2847490" cy="3675956"/>
            </a:xfrm>
            <a:custGeom>
              <a:rect b="b" l="l" r="r" t="t"/>
              <a:pathLst>
                <a:path extrusionOk="0" h="132970" w="103002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35"/>
          <p:cNvGrpSpPr/>
          <p:nvPr/>
        </p:nvGrpSpPr>
        <p:grpSpPr>
          <a:xfrm>
            <a:off x="710275" y="2900830"/>
            <a:ext cx="2522400" cy="968999"/>
            <a:chOff x="710275" y="2900830"/>
            <a:chExt cx="2522400" cy="968999"/>
          </a:xfrm>
        </p:grpSpPr>
        <p:sp>
          <p:nvSpPr>
            <p:cNvPr id="1056" name="Google Shape;1056;p35"/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7" name="Google Shape;1057;p35"/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1058" name="Google Shape;1058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0" name="Google Shape;1060;p35"/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5911375" y="2257659"/>
            <a:ext cx="2522400" cy="969012"/>
            <a:chOff x="5911375" y="2257659"/>
            <a:chExt cx="2522400" cy="969012"/>
          </a:xfrm>
        </p:grpSpPr>
        <p:sp>
          <p:nvSpPr>
            <p:cNvPr id="1062" name="Google Shape;1062;p35"/>
            <p:cNvSpPr txBox="1"/>
            <p:nvPr/>
          </p:nvSpPr>
          <p:spPr>
            <a:xfrm>
              <a:off x="6549175" y="2691771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3" name="Google Shape;1063;p35"/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1064" name="Google Shape;1064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6" name="Google Shape;1066;p35"/>
            <p:cNvSpPr/>
            <p:nvPr/>
          </p:nvSpPr>
          <p:spPr>
            <a:xfrm>
              <a:off x="6783175" y="2390560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>
            <a:off x="5911375" y="3543988"/>
            <a:ext cx="2522400" cy="969012"/>
            <a:chOff x="5911375" y="3543988"/>
            <a:chExt cx="2522400" cy="969012"/>
          </a:xfrm>
        </p:grpSpPr>
        <p:sp>
          <p:nvSpPr>
            <p:cNvPr id="1068" name="Google Shape;1068;p35"/>
            <p:cNvSpPr txBox="1"/>
            <p:nvPr/>
          </p:nvSpPr>
          <p:spPr>
            <a:xfrm>
              <a:off x="6549175" y="39781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9" name="Google Shape;1069;p35"/>
            <p:cNvGrpSpPr/>
            <p:nvPr/>
          </p:nvGrpSpPr>
          <p:grpSpPr>
            <a:xfrm>
              <a:off x="5911375" y="3543988"/>
              <a:ext cx="567000" cy="567000"/>
              <a:chOff x="6604775" y="1679913"/>
              <a:chExt cx="567000" cy="567000"/>
            </a:xfrm>
          </p:grpSpPr>
          <p:sp>
            <p:nvSpPr>
              <p:cNvPr id="1070" name="Google Shape;1070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2" name="Google Shape;1072;p35"/>
            <p:cNvSpPr/>
            <p:nvPr/>
          </p:nvSpPr>
          <p:spPr>
            <a:xfrm>
              <a:off x="6783175" y="3676889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3" name="Google Shape;1073;p35"/>
          <p:cNvGrpSpPr/>
          <p:nvPr/>
        </p:nvGrpSpPr>
        <p:grpSpPr>
          <a:xfrm>
            <a:off x="710275" y="1614488"/>
            <a:ext cx="3704165" cy="969012"/>
            <a:chOff x="710275" y="1614488"/>
            <a:chExt cx="3704165" cy="969012"/>
          </a:xfrm>
        </p:grpSpPr>
        <p:sp>
          <p:nvSpPr>
            <p:cNvPr id="1074" name="Google Shape;1074;p35"/>
            <p:cNvSpPr txBox="1"/>
            <p:nvPr/>
          </p:nvSpPr>
          <p:spPr>
            <a:xfrm>
              <a:off x="710275" y="2048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75" name="Google Shape;1075;p35"/>
            <p:cNvGrpSpPr/>
            <p:nvPr/>
          </p:nvGrpSpPr>
          <p:grpSpPr>
            <a:xfrm rot="10800000">
              <a:off x="2665675" y="1614488"/>
              <a:ext cx="567000" cy="567000"/>
              <a:chOff x="8028600" y="1679913"/>
              <a:chExt cx="567000" cy="567000"/>
            </a:xfrm>
          </p:grpSpPr>
          <p:sp>
            <p:nvSpPr>
              <p:cNvPr id="1076" name="Google Shape;1076;p35"/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78" name="Google Shape;1078;p35"/>
            <p:cNvSpPr/>
            <p:nvPr/>
          </p:nvSpPr>
          <p:spPr>
            <a:xfrm>
              <a:off x="710275" y="1747389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079" name="Google Shape;1079;p35"/>
            <p:cNvCxnSpPr>
              <a:stCxn id="1076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85" name="Google Shape;1085;p36"/>
          <p:cNvGrpSpPr/>
          <p:nvPr/>
        </p:nvGrpSpPr>
        <p:grpSpPr>
          <a:xfrm>
            <a:off x="3190788" y="1798142"/>
            <a:ext cx="1139650" cy="924007"/>
            <a:chOff x="3190788" y="1882442"/>
            <a:chExt cx="1139650" cy="924007"/>
          </a:xfrm>
        </p:grpSpPr>
        <p:sp>
          <p:nvSpPr>
            <p:cNvPr id="1086" name="Google Shape;1086;p36"/>
            <p:cNvSpPr/>
            <p:nvPr/>
          </p:nvSpPr>
          <p:spPr>
            <a:xfrm>
              <a:off x="3190788" y="1882442"/>
              <a:ext cx="1139650" cy="924007"/>
            </a:xfrm>
            <a:custGeom>
              <a:rect b="b" l="l" r="r" t="t"/>
              <a:pathLst>
                <a:path extrusionOk="0" h="41375" w="51031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38267" y="37112"/>
                  </a:lnTo>
                  <a:lnTo>
                    <a:pt x="51030" y="36731"/>
                  </a:lnTo>
                  <a:lnTo>
                    <a:pt x="44553" y="26218"/>
                  </a:lnTo>
                  <a:lnTo>
                    <a:pt x="47768" y="20670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3288621" y="1966453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6"/>
          <p:cNvGrpSpPr/>
          <p:nvPr/>
        </p:nvGrpSpPr>
        <p:grpSpPr>
          <a:xfrm>
            <a:off x="3190788" y="2775249"/>
            <a:ext cx="1139650" cy="924030"/>
            <a:chOff x="3190788" y="2859549"/>
            <a:chExt cx="1139650" cy="924030"/>
          </a:xfrm>
        </p:grpSpPr>
        <p:sp>
          <p:nvSpPr>
            <p:cNvPr id="1089" name="Google Shape;1089;p36"/>
            <p:cNvSpPr/>
            <p:nvPr/>
          </p:nvSpPr>
          <p:spPr>
            <a:xfrm>
              <a:off x="3190788" y="2859549"/>
              <a:ext cx="1139650" cy="924030"/>
            </a:xfrm>
            <a:custGeom>
              <a:rect b="b" l="l" r="r" t="t"/>
              <a:pathLst>
                <a:path extrusionOk="0" h="41376" w="51031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47768" y="20706"/>
                  </a:lnTo>
                  <a:lnTo>
                    <a:pt x="44553" y="15146"/>
                  </a:lnTo>
                  <a:lnTo>
                    <a:pt x="51030" y="4644"/>
                  </a:lnTo>
                  <a:lnTo>
                    <a:pt x="38267" y="4263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3288621" y="2945168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36"/>
          <p:cNvGrpSpPr/>
          <p:nvPr/>
        </p:nvGrpSpPr>
        <p:grpSpPr>
          <a:xfrm>
            <a:off x="4813709" y="1798142"/>
            <a:ext cx="1139650" cy="924007"/>
            <a:chOff x="4813709" y="1882442"/>
            <a:chExt cx="1139650" cy="924007"/>
          </a:xfrm>
        </p:grpSpPr>
        <p:sp>
          <p:nvSpPr>
            <p:cNvPr id="1092" name="Google Shape;1092;p36"/>
            <p:cNvSpPr/>
            <p:nvPr/>
          </p:nvSpPr>
          <p:spPr>
            <a:xfrm>
              <a:off x="4813709" y="1882442"/>
              <a:ext cx="1139650" cy="924007"/>
            </a:xfrm>
            <a:custGeom>
              <a:rect b="b" l="l" r="r" t="t"/>
              <a:pathLst>
                <a:path extrusionOk="0" h="41375" w="51031">
                  <a:moveTo>
                    <a:pt x="15205" y="1"/>
                  </a:moveTo>
                  <a:lnTo>
                    <a:pt x="3263" y="20670"/>
                  </a:lnTo>
                  <a:lnTo>
                    <a:pt x="6478" y="26230"/>
                  </a:lnTo>
                  <a:lnTo>
                    <a:pt x="1" y="36731"/>
                  </a:lnTo>
                  <a:lnTo>
                    <a:pt x="12764" y="37124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984409" y="1966453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36"/>
          <p:cNvGrpSpPr/>
          <p:nvPr/>
        </p:nvGrpSpPr>
        <p:grpSpPr>
          <a:xfrm>
            <a:off x="4813709" y="2775249"/>
            <a:ext cx="1139650" cy="924030"/>
            <a:chOff x="4813709" y="2859549"/>
            <a:chExt cx="1139650" cy="924030"/>
          </a:xfrm>
        </p:grpSpPr>
        <p:sp>
          <p:nvSpPr>
            <p:cNvPr id="1095" name="Google Shape;1095;p36"/>
            <p:cNvSpPr/>
            <p:nvPr/>
          </p:nvSpPr>
          <p:spPr>
            <a:xfrm>
              <a:off x="4813709" y="2859549"/>
              <a:ext cx="1139650" cy="924030"/>
            </a:xfrm>
            <a:custGeom>
              <a:rect b="b" l="l" r="r" t="t"/>
              <a:pathLst>
                <a:path extrusionOk="0" h="41376" w="51031">
                  <a:moveTo>
                    <a:pt x="15205" y="1"/>
                  </a:moveTo>
                  <a:lnTo>
                    <a:pt x="12764" y="4263"/>
                  </a:lnTo>
                  <a:lnTo>
                    <a:pt x="1" y="4632"/>
                  </a:lnTo>
                  <a:lnTo>
                    <a:pt x="6478" y="15146"/>
                  </a:lnTo>
                  <a:lnTo>
                    <a:pt x="3263" y="20706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984409" y="2945168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36"/>
          <p:cNvGrpSpPr/>
          <p:nvPr/>
        </p:nvGrpSpPr>
        <p:grpSpPr>
          <a:xfrm>
            <a:off x="4038682" y="1302811"/>
            <a:ext cx="1066779" cy="1169687"/>
            <a:chOff x="4038682" y="1387111"/>
            <a:chExt cx="1066779" cy="1169687"/>
          </a:xfrm>
        </p:grpSpPr>
        <p:sp>
          <p:nvSpPr>
            <p:cNvPr id="1098" name="Google Shape;1098;p36"/>
            <p:cNvSpPr/>
            <p:nvPr/>
          </p:nvSpPr>
          <p:spPr>
            <a:xfrm>
              <a:off x="4038682" y="1387111"/>
              <a:ext cx="1066779" cy="1169687"/>
            </a:xfrm>
            <a:custGeom>
              <a:rect b="b" l="l" r="r" t="t"/>
              <a:pathLst>
                <a:path extrusionOk="0" h="52376" w="47768">
                  <a:moveTo>
                    <a:pt x="11942" y="0"/>
                  </a:moveTo>
                  <a:lnTo>
                    <a:pt x="0" y="20622"/>
                  </a:lnTo>
                  <a:lnTo>
                    <a:pt x="11942" y="41232"/>
                  </a:lnTo>
                  <a:lnTo>
                    <a:pt x="17455" y="41232"/>
                  </a:lnTo>
                  <a:lnTo>
                    <a:pt x="23884" y="52376"/>
                  </a:lnTo>
                  <a:lnTo>
                    <a:pt x="30325" y="41232"/>
                  </a:lnTo>
                  <a:lnTo>
                    <a:pt x="35826" y="41232"/>
                  </a:lnTo>
                  <a:lnTo>
                    <a:pt x="47768" y="20622"/>
                  </a:lnTo>
                  <a:lnTo>
                    <a:pt x="3582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136515" y="1470318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36"/>
          <p:cNvGrpSpPr/>
          <p:nvPr/>
        </p:nvGrpSpPr>
        <p:grpSpPr>
          <a:xfrm>
            <a:off x="4038682" y="3024914"/>
            <a:ext cx="1066779" cy="1169441"/>
            <a:chOff x="4038682" y="3109214"/>
            <a:chExt cx="1066779" cy="1169441"/>
          </a:xfrm>
        </p:grpSpPr>
        <p:sp>
          <p:nvSpPr>
            <p:cNvPr id="1101" name="Google Shape;1101;p36"/>
            <p:cNvSpPr/>
            <p:nvPr/>
          </p:nvSpPr>
          <p:spPr>
            <a:xfrm>
              <a:off x="4038682" y="3109214"/>
              <a:ext cx="1066779" cy="1169441"/>
            </a:xfrm>
            <a:custGeom>
              <a:rect b="b" l="l" r="r" t="t"/>
              <a:pathLst>
                <a:path extrusionOk="0" h="52365" w="47768">
                  <a:moveTo>
                    <a:pt x="23884" y="1"/>
                  </a:moveTo>
                  <a:lnTo>
                    <a:pt x="17455" y="11145"/>
                  </a:lnTo>
                  <a:lnTo>
                    <a:pt x="11942" y="11145"/>
                  </a:lnTo>
                  <a:lnTo>
                    <a:pt x="0" y="31755"/>
                  </a:lnTo>
                  <a:lnTo>
                    <a:pt x="11942" y="52364"/>
                  </a:lnTo>
                  <a:lnTo>
                    <a:pt x="35826" y="52364"/>
                  </a:lnTo>
                  <a:lnTo>
                    <a:pt x="47768" y="31755"/>
                  </a:lnTo>
                  <a:lnTo>
                    <a:pt x="35826" y="11145"/>
                  </a:lnTo>
                  <a:lnTo>
                    <a:pt x="30325" y="11145"/>
                  </a:lnTo>
                  <a:lnTo>
                    <a:pt x="2388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136515" y="3441303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36"/>
          <p:cNvGrpSpPr/>
          <p:nvPr/>
        </p:nvGrpSpPr>
        <p:grpSpPr>
          <a:xfrm>
            <a:off x="5247414" y="3063808"/>
            <a:ext cx="345074" cy="346893"/>
            <a:chOff x="6069423" y="2891892"/>
            <a:chExt cx="362321" cy="364231"/>
          </a:xfrm>
        </p:grpSpPr>
        <p:sp>
          <p:nvSpPr>
            <p:cNvPr id="1104" name="Google Shape;1104;p36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36"/>
          <p:cNvGrpSpPr/>
          <p:nvPr/>
        </p:nvGrpSpPr>
        <p:grpSpPr>
          <a:xfrm>
            <a:off x="4405135" y="3600636"/>
            <a:ext cx="333888" cy="267105"/>
            <a:chOff x="7500054" y="2934735"/>
            <a:chExt cx="350576" cy="280454"/>
          </a:xfrm>
        </p:grpSpPr>
        <p:sp>
          <p:nvSpPr>
            <p:cNvPr id="1111" name="Google Shape;1111;p36"/>
            <p:cNvSpPr/>
            <p:nvPr/>
          </p:nvSpPr>
          <p:spPr>
            <a:xfrm>
              <a:off x="7571671" y="2959371"/>
              <a:ext cx="191426" cy="10249"/>
            </a:xfrm>
            <a:custGeom>
              <a:rect b="b" l="l" r="r" t="t"/>
              <a:pathLst>
                <a:path extrusionOk="0" h="322" w="6014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7500054" y="2934735"/>
              <a:ext cx="350576" cy="280454"/>
            </a:xfrm>
            <a:custGeom>
              <a:rect b="b" l="l" r="r" t="t"/>
              <a:pathLst>
                <a:path extrusionOk="0" h="8811" w="11014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7539459" y="307456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7539459" y="3099582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7539459" y="3124601"/>
              <a:ext cx="82663" cy="10631"/>
            </a:xfrm>
            <a:custGeom>
              <a:rect b="b" l="l" r="r" t="t"/>
              <a:pathLst>
                <a:path extrusionOk="0" h="334" w="259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7539459" y="3149587"/>
              <a:ext cx="82663" cy="10663"/>
            </a:xfrm>
            <a:custGeom>
              <a:rect b="b" l="l" r="r" t="t"/>
              <a:pathLst>
                <a:path extrusionOk="0" h="335" w="2597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7539459" y="3174988"/>
              <a:ext cx="82663" cy="10281"/>
            </a:xfrm>
            <a:custGeom>
              <a:rect b="b" l="l" r="r" t="t"/>
              <a:pathLst>
                <a:path extrusionOk="0" h="323" w="2597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7539459" y="3011286"/>
              <a:ext cx="220614" cy="47395"/>
            </a:xfrm>
            <a:custGeom>
              <a:rect b="b" l="l" r="r" t="t"/>
              <a:pathLst>
                <a:path extrusionOk="0" h="1489" w="6931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6"/>
          <p:cNvGrpSpPr/>
          <p:nvPr/>
        </p:nvGrpSpPr>
        <p:grpSpPr>
          <a:xfrm>
            <a:off x="5266542" y="2106630"/>
            <a:ext cx="306817" cy="307029"/>
            <a:chOff x="4206763" y="2450951"/>
            <a:chExt cx="322151" cy="322374"/>
          </a:xfrm>
        </p:grpSpPr>
        <p:sp>
          <p:nvSpPr>
            <p:cNvPr id="1120" name="Google Shape;1120;p36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36"/>
          <p:cNvGrpSpPr/>
          <p:nvPr/>
        </p:nvGrpSpPr>
        <p:grpSpPr>
          <a:xfrm>
            <a:off x="3564988" y="3077889"/>
            <a:ext cx="318367" cy="318731"/>
            <a:chOff x="3725461" y="2444712"/>
            <a:chExt cx="334279" cy="334661"/>
          </a:xfrm>
        </p:grpSpPr>
        <p:sp>
          <p:nvSpPr>
            <p:cNvPr id="1123" name="Google Shape;1123;p36"/>
            <p:cNvSpPr/>
            <p:nvPr/>
          </p:nvSpPr>
          <p:spPr>
            <a:xfrm>
              <a:off x="3939200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3941078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775116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3793291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3858097" y="2540584"/>
              <a:ext cx="69007" cy="69007"/>
            </a:xfrm>
            <a:custGeom>
              <a:rect b="b" l="l" r="r" t="t"/>
              <a:pathLst>
                <a:path extrusionOk="0" h="2168" w="2168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3834224" y="2620159"/>
              <a:ext cx="116752" cy="63342"/>
            </a:xfrm>
            <a:custGeom>
              <a:rect b="b" l="l" r="r" t="t"/>
              <a:pathLst>
                <a:path extrusionOk="0" h="1990" w="3668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3725461" y="2444712"/>
              <a:ext cx="334279" cy="334661"/>
            </a:xfrm>
            <a:custGeom>
              <a:rect b="b" l="l" r="r" t="t"/>
              <a:pathLst>
                <a:path extrusionOk="0" h="10514" w="10502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36"/>
          <p:cNvGrpSpPr/>
          <p:nvPr/>
        </p:nvGrpSpPr>
        <p:grpSpPr>
          <a:xfrm>
            <a:off x="4390689" y="1601492"/>
            <a:ext cx="362778" cy="323430"/>
            <a:chOff x="855096" y="1504485"/>
            <a:chExt cx="380910" cy="339594"/>
          </a:xfrm>
        </p:grpSpPr>
        <p:sp>
          <p:nvSpPr>
            <p:cNvPr id="1131" name="Google Shape;1131;p36"/>
            <p:cNvSpPr/>
            <p:nvPr/>
          </p:nvSpPr>
          <p:spPr>
            <a:xfrm>
              <a:off x="1092707" y="1504485"/>
              <a:ext cx="107299" cy="136837"/>
            </a:xfrm>
            <a:custGeom>
              <a:rect b="b" l="l" r="r" t="t"/>
              <a:pathLst>
                <a:path extrusionOk="0" h="4299" w="3371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855096" y="1521896"/>
              <a:ext cx="214152" cy="322183"/>
            </a:xfrm>
            <a:custGeom>
              <a:rect b="b" l="l" r="r" t="t"/>
              <a:pathLst>
                <a:path extrusionOk="0" h="10122" w="6728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89641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01539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057471" y="1522660"/>
              <a:ext cx="178534" cy="186110"/>
            </a:xfrm>
            <a:custGeom>
              <a:rect b="b" l="l" r="r" t="t"/>
              <a:pathLst>
                <a:path extrusionOk="0" h="5847" w="5609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36"/>
          <p:cNvGrpSpPr/>
          <p:nvPr/>
        </p:nvGrpSpPr>
        <p:grpSpPr>
          <a:xfrm>
            <a:off x="3564581" y="2109362"/>
            <a:ext cx="344741" cy="299966"/>
            <a:chOff x="3716358" y="1544655"/>
            <a:chExt cx="361971" cy="314958"/>
          </a:xfrm>
        </p:grpSpPr>
        <p:sp>
          <p:nvSpPr>
            <p:cNvPr id="1137" name="Google Shape;1137;p36"/>
            <p:cNvSpPr/>
            <p:nvPr/>
          </p:nvSpPr>
          <p:spPr>
            <a:xfrm>
              <a:off x="3767509" y="1646957"/>
              <a:ext cx="231213" cy="10663"/>
            </a:xfrm>
            <a:custGeom>
              <a:rect b="b" l="l" r="r" t="t"/>
              <a:pathLst>
                <a:path extrusionOk="0" h="335" w="7264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767509" y="1618532"/>
              <a:ext cx="152020" cy="10663"/>
            </a:xfrm>
            <a:custGeom>
              <a:rect b="b" l="l" r="r" t="t"/>
              <a:pathLst>
                <a:path extrusionOk="0" h="335" w="4776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3931624" y="1618532"/>
              <a:ext cx="67098" cy="10663"/>
            </a:xfrm>
            <a:custGeom>
              <a:rect b="b" l="l" r="r" t="t"/>
              <a:pathLst>
                <a:path extrusionOk="0" h="335" w="2108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3767509" y="1590108"/>
              <a:ext cx="39087" cy="10663"/>
            </a:xfrm>
            <a:custGeom>
              <a:rect b="b" l="l" r="r" t="t"/>
              <a:pathLst>
                <a:path extrusionOk="0" h="335" w="122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3818309" y="1590108"/>
              <a:ext cx="180412" cy="10663"/>
            </a:xfrm>
            <a:custGeom>
              <a:rect b="b" l="l" r="r" t="t"/>
              <a:pathLst>
                <a:path extrusionOk="0" h="335" w="5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2" name="Google Shape;1142;p36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143" name="Google Shape;1143;p36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rect b="b" l="l" r="r" t="t"/>
                <a:pathLst>
                  <a:path extrusionOk="0" h="335" w="2656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6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rect b="b" l="l" r="r" t="t"/>
                <a:pathLst>
                  <a:path extrusionOk="0" h="335" w="388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6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rect b="b" l="l" r="r" t="t"/>
                <a:pathLst>
                  <a:path extrusionOk="0" h="335" w="549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6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rect b="b" l="l" r="r" t="t"/>
                <a:pathLst>
                  <a:path extrusionOk="0" h="335" w="1394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rect b="b" l="l" r="r" t="t"/>
                <a:pathLst>
                  <a:path extrusionOk="0" h="9895" w="11372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8" name="Google Shape;1148;p36"/>
          <p:cNvGrpSpPr/>
          <p:nvPr/>
        </p:nvGrpSpPr>
        <p:grpSpPr>
          <a:xfrm>
            <a:off x="6344594" y="1250963"/>
            <a:ext cx="2082231" cy="855521"/>
            <a:chOff x="6344594" y="1335263"/>
            <a:chExt cx="2082231" cy="855521"/>
          </a:xfrm>
        </p:grpSpPr>
        <p:sp>
          <p:nvSpPr>
            <p:cNvPr id="1149" name="Google Shape;1149;p36"/>
            <p:cNvSpPr txBox="1"/>
            <p:nvPr/>
          </p:nvSpPr>
          <p:spPr>
            <a:xfrm>
              <a:off x="6344594" y="1600684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0" name="Google Shape;1150;p36"/>
            <p:cNvSpPr txBox="1"/>
            <p:nvPr/>
          </p:nvSpPr>
          <p:spPr>
            <a:xfrm>
              <a:off x="6347225" y="13352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1" name="Google Shape;1151;p36"/>
          <p:cNvGrpSpPr/>
          <p:nvPr/>
        </p:nvGrpSpPr>
        <p:grpSpPr>
          <a:xfrm>
            <a:off x="6344594" y="2313134"/>
            <a:ext cx="2082231" cy="863315"/>
            <a:chOff x="6344594" y="2397434"/>
            <a:chExt cx="2082231" cy="863315"/>
          </a:xfrm>
        </p:grpSpPr>
        <p:sp>
          <p:nvSpPr>
            <p:cNvPr id="1152" name="Google Shape;1152;p36"/>
            <p:cNvSpPr txBox="1"/>
            <p:nvPr/>
          </p:nvSpPr>
          <p:spPr>
            <a:xfrm>
              <a:off x="6344594" y="2670650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36"/>
            <p:cNvSpPr txBox="1"/>
            <p:nvPr/>
          </p:nvSpPr>
          <p:spPr>
            <a:xfrm>
              <a:off x="6347225" y="2397434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4" name="Google Shape;1154;p36"/>
          <p:cNvGrpSpPr/>
          <p:nvPr/>
        </p:nvGrpSpPr>
        <p:grpSpPr>
          <a:xfrm>
            <a:off x="6344594" y="3383100"/>
            <a:ext cx="2082231" cy="862918"/>
            <a:chOff x="6344594" y="3467400"/>
            <a:chExt cx="2082231" cy="862918"/>
          </a:xfrm>
        </p:grpSpPr>
        <p:sp>
          <p:nvSpPr>
            <p:cNvPr id="1155" name="Google Shape;1155;p36"/>
            <p:cNvSpPr txBox="1"/>
            <p:nvPr/>
          </p:nvSpPr>
          <p:spPr>
            <a:xfrm>
              <a:off x="6344594" y="37402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36"/>
            <p:cNvSpPr txBox="1"/>
            <p:nvPr/>
          </p:nvSpPr>
          <p:spPr>
            <a:xfrm>
              <a:off x="6347225" y="34674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7" name="Google Shape;1157;p36"/>
          <p:cNvGrpSpPr/>
          <p:nvPr/>
        </p:nvGrpSpPr>
        <p:grpSpPr>
          <a:xfrm>
            <a:off x="710272" y="1250963"/>
            <a:ext cx="2089253" cy="839268"/>
            <a:chOff x="710272" y="1456088"/>
            <a:chExt cx="2089253" cy="839268"/>
          </a:xfrm>
        </p:grpSpPr>
        <p:sp>
          <p:nvSpPr>
            <p:cNvPr id="1158" name="Google Shape;1158;p36"/>
            <p:cNvSpPr txBox="1"/>
            <p:nvPr/>
          </p:nvSpPr>
          <p:spPr>
            <a:xfrm>
              <a:off x="710272" y="170525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36"/>
            <p:cNvSpPr txBox="1"/>
            <p:nvPr/>
          </p:nvSpPr>
          <p:spPr>
            <a:xfrm>
              <a:off x="719925" y="14560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0" name="Google Shape;1160;p36"/>
          <p:cNvGrpSpPr/>
          <p:nvPr/>
        </p:nvGrpSpPr>
        <p:grpSpPr>
          <a:xfrm>
            <a:off x="710272" y="2305235"/>
            <a:ext cx="2089253" cy="862860"/>
            <a:chOff x="710272" y="2518063"/>
            <a:chExt cx="2089253" cy="862860"/>
          </a:xfrm>
        </p:grpSpPr>
        <p:sp>
          <p:nvSpPr>
            <p:cNvPr id="1161" name="Google Shape;1161;p36"/>
            <p:cNvSpPr txBox="1"/>
            <p:nvPr/>
          </p:nvSpPr>
          <p:spPr>
            <a:xfrm>
              <a:off x="710272" y="279082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36"/>
            <p:cNvSpPr txBox="1"/>
            <p:nvPr/>
          </p:nvSpPr>
          <p:spPr>
            <a:xfrm>
              <a:off x="719925" y="25180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3" name="Google Shape;1163;p36"/>
          <p:cNvGrpSpPr/>
          <p:nvPr/>
        </p:nvGrpSpPr>
        <p:grpSpPr>
          <a:xfrm>
            <a:off x="713748" y="3383100"/>
            <a:ext cx="2085777" cy="863066"/>
            <a:chOff x="713748" y="3588225"/>
            <a:chExt cx="2085777" cy="863066"/>
          </a:xfrm>
        </p:grpSpPr>
        <p:sp>
          <p:nvSpPr>
            <p:cNvPr id="1164" name="Google Shape;1164;p36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5" name="Google Shape;1165;p36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7"/>
          <p:cNvSpPr/>
          <p:nvPr/>
        </p:nvSpPr>
        <p:spPr>
          <a:xfrm>
            <a:off x="1064175" y="5366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7"/>
          <p:cNvSpPr/>
          <p:nvPr/>
        </p:nvSpPr>
        <p:spPr>
          <a:xfrm>
            <a:off x="1064175" y="27212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37"/>
          <p:cNvSpPr/>
          <p:nvPr/>
        </p:nvSpPr>
        <p:spPr>
          <a:xfrm>
            <a:off x="1064175" y="38135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37"/>
          <p:cNvSpPr/>
          <p:nvPr/>
        </p:nvSpPr>
        <p:spPr>
          <a:xfrm>
            <a:off x="1064175" y="16289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 and the smallest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37"/>
          <p:cNvSpPr/>
          <p:nvPr/>
        </p:nvSpPr>
        <p:spPr>
          <a:xfrm>
            <a:off x="4119501" y="1003037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37"/>
          <p:cNvGrpSpPr/>
          <p:nvPr/>
        </p:nvGrpSpPr>
        <p:grpSpPr>
          <a:xfrm>
            <a:off x="710265" y="1121593"/>
            <a:ext cx="715680" cy="715729"/>
            <a:chOff x="710265" y="1121593"/>
            <a:chExt cx="715680" cy="715729"/>
          </a:xfrm>
        </p:grpSpPr>
        <p:sp>
          <p:nvSpPr>
            <p:cNvPr id="1176" name="Google Shape;1176;p37"/>
            <p:cNvSpPr/>
            <p:nvPr/>
          </p:nvSpPr>
          <p:spPr>
            <a:xfrm>
              <a:off x="710265" y="1121593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63976" y="1175265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1</a:t>
              </a:r>
              <a:endParaRPr sz="1500"/>
            </a:p>
          </p:txBody>
        </p:sp>
      </p:grpSp>
      <p:sp>
        <p:nvSpPr>
          <p:cNvPr id="1178" name="Google Shape;1178;p37"/>
          <p:cNvSpPr txBox="1"/>
          <p:nvPr/>
        </p:nvSpPr>
        <p:spPr>
          <a:xfrm>
            <a:off x="5419800" y="1471388"/>
            <a:ext cx="30138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Management Infographics</a:t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9" name="Google Shape;1179;p37"/>
          <p:cNvSpPr txBox="1"/>
          <p:nvPr/>
        </p:nvSpPr>
        <p:spPr>
          <a:xfrm>
            <a:off x="5537525" y="2428625"/>
            <a:ext cx="28962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0" name="Google Shape;1180;p37"/>
          <p:cNvGrpSpPr/>
          <p:nvPr/>
        </p:nvGrpSpPr>
        <p:grpSpPr>
          <a:xfrm>
            <a:off x="710265" y="2213902"/>
            <a:ext cx="715680" cy="715729"/>
            <a:chOff x="710265" y="2213902"/>
            <a:chExt cx="715680" cy="715729"/>
          </a:xfrm>
        </p:grpSpPr>
        <p:sp>
          <p:nvSpPr>
            <p:cNvPr id="1181" name="Google Shape;1181;p37"/>
            <p:cNvSpPr/>
            <p:nvPr/>
          </p:nvSpPr>
          <p:spPr>
            <a:xfrm>
              <a:off x="710265" y="2213902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763976" y="2267355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2</a:t>
              </a:r>
              <a:endParaRPr sz="1500"/>
            </a:p>
          </p:txBody>
        </p:sp>
      </p:grpSp>
      <p:grpSp>
        <p:nvGrpSpPr>
          <p:cNvPr id="1183" name="Google Shape;1183;p37"/>
          <p:cNvGrpSpPr/>
          <p:nvPr/>
        </p:nvGrpSpPr>
        <p:grpSpPr>
          <a:xfrm>
            <a:off x="710265" y="3306227"/>
            <a:ext cx="715680" cy="715729"/>
            <a:chOff x="710265" y="3306227"/>
            <a:chExt cx="715680" cy="715729"/>
          </a:xfrm>
        </p:grpSpPr>
        <p:sp>
          <p:nvSpPr>
            <p:cNvPr id="1184" name="Google Shape;1184;p37"/>
            <p:cNvSpPr/>
            <p:nvPr/>
          </p:nvSpPr>
          <p:spPr>
            <a:xfrm>
              <a:off x="710265" y="3306227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763976" y="3359680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3</a:t>
              </a:r>
              <a:endParaRPr sz="1500"/>
            </a:p>
          </p:txBody>
        </p:sp>
      </p:grpSp>
      <p:sp>
        <p:nvSpPr>
          <p:cNvPr id="1186" name="Google Shape;1186;p37"/>
          <p:cNvSpPr/>
          <p:nvPr/>
        </p:nvSpPr>
        <p:spPr>
          <a:xfrm>
            <a:off x="4119501" y="2095338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4119501" y="3187638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193" name="Google Shape;1193;p38"/>
          <p:cNvGrpSpPr/>
          <p:nvPr/>
        </p:nvGrpSpPr>
        <p:grpSpPr>
          <a:xfrm>
            <a:off x="710263" y="1475375"/>
            <a:ext cx="1651808" cy="2867388"/>
            <a:chOff x="710263" y="1475375"/>
            <a:chExt cx="1651808" cy="2867388"/>
          </a:xfrm>
        </p:grpSpPr>
        <p:sp>
          <p:nvSpPr>
            <p:cNvPr id="1194" name="Google Shape;1194;p38"/>
            <p:cNvSpPr/>
            <p:nvPr/>
          </p:nvSpPr>
          <p:spPr>
            <a:xfrm>
              <a:off x="710263" y="21130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1064103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891336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1875148" y="1475375"/>
              <a:ext cx="158673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816850" y="1569217"/>
              <a:ext cx="1545220" cy="2633274"/>
            </a:xfrm>
            <a:custGeom>
              <a:rect b="b" l="l" r="r" t="t"/>
              <a:pathLst>
                <a:path extrusionOk="0" h="84285" w="52305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10263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1205840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01" name="Google Shape;1201;p38"/>
            <p:cNvSpPr txBox="1"/>
            <p:nvPr/>
          </p:nvSpPr>
          <p:spPr>
            <a:xfrm>
              <a:off x="860010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860010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38"/>
          <p:cNvGrpSpPr/>
          <p:nvPr/>
        </p:nvGrpSpPr>
        <p:grpSpPr>
          <a:xfrm>
            <a:off x="6787256" y="1475375"/>
            <a:ext cx="1646519" cy="2867388"/>
            <a:chOff x="6787256" y="1475375"/>
            <a:chExt cx="1646519" cy="2867388"/>
          </a:xfrm>
        </p:grpSpPr>
        <p:sp>
          <p:nvSpPr>
            <p:cNvPr id="1204" name="Google Shape;1204;p38"/>
            <p:cNvSpPr/>
            <p:nvPr/>
          </p:nvSpPr>
          <p:spPr>
            <a:xfrm>
              <a:off x="7141096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68330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7952171" y="1475375"/>
              <a:ext cx="158643" cy="139322"/>
            </a:xfrm>
            <a:custGeom>
              <a:rect b="b" l="l" r="r" t="t"/>
              <a:pathLst>
                <a:path extrusionOk="0" h="4716" w="537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6787256" y="21130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888555" y="1564000"/>
              <a:ext cx="1545220" cy="2632899"/>
            </a:xfrm>
            <a:custGeom>
              <a:rect b="b" l="l" r="r" t="t"/>
              <a:pathLst>
                <a:path extrusionOk="0" h="84273" w="52305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6787256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282834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11" name="Google Shape;1211;p38"/>
            <p:cNvSpPr txBox="1"/>
            <p:nvPr/>
          </p:nvSpPr>
          <p:spPr>
            <a:xfrm>
              <a:off x="6931713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2" name="Google Shape;1212;p38"/>
            <p:cNvSpPr txBox="1"/>
            <p:nvPr/>
          </p:nvSpPr>
          <p:spPr>
            <a:xfrm>
              <a:off x="6931713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3" name="Google Shape;1213;p38"/>
          <p:cNvGrpSpPr/>
          <p:nvPr/>
        </p:nvGrpSpPr>
        <p:grpSpPr>
          <a:xfrm>
            <a:off x="2737690" y="1475375"/>
            <a:ext cx="1646520" cy="2867388"/>
            <a:chOff x="2737690" y="1475375"/>
            <a:chExt cx="1646520" cy="2867388"/>
          </a:xfrm>
        </p:grpSpPr>
        <p:sp>
          <p:nvSpPr>
            <p:cNvPr id="1214" name="Google Shape;1214;p38"/>
            <p:cNvSpPr/>
            <p:nvPr/>
          </p:nvSpPr>
          <p:spPr>
            <a:xfrm>
              <a:off x="2737700" y="2113046"/>
              <a:ext cx="169190" cy="185025"/>
            </a:xfrm>
            <a:custGeom>
              <a:rect b="b" l="l" r="r" t="t"/>
              <a:pathLst>
                <a:path extrusionOk="0" h="6263" w="5727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3091501" y="4173169"/>
              <a:ext cx="180121" cy="169574"/>
            </a:xfrm>
            <a:custGeom>
              <a:rect b="b" l="l" r="r" t="t"/>
              <a:pathLst>
                <a:path extrusionOk="0" h="5740" w="6097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3918763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3902575" y="1475375"/>
              <a:ext cx="158673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839314" y="1564000"/>
              <a:ext cx="1544895" cy="2632899"/>
            </a:xfrm>
            <a:custGeom>
              <a:rect b="b" l="l" r="r" t="t"/>
              <a:pathLst>
                <a:path extrusionOk="0" h="84273" w="52294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737690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233238" y="3787689"/>
              <a:ext cx="723939" cy="555074"/>
            </a:xfrm>
            <a:custGeom>
              <a:rect b="b" l="l" r="r" t="t"/>
              <a:pathLst>
                <a:path extrusionOk="0" h="18789" w="24505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21" name="Google Shape;1221;p38"/>
            <p:cNvSpPr txBox="1"/>
            <p:nvPr/>
          </p:nvSpPr>
          <p:spPr>
            <a:xfrm>
              <a:off x="2882312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8"/>
            <p:cNvSpPr txBox="1"/>
            <p:nvPr/>
          </p:nvSpPr>
          <p:spPr>
            <a:xfrm>
              <a:off x="2882312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59829" y="1475375"/>
            <a:ext cx="1651807" cy="2867388"/>
            <a:chOff x="4759829" y="1475375"/>
            <a:chExt cx="1651807" cy="2867388"/>
          </a:xfrm>
        </p:grpSpPr>
        <p:sp>
          <p:nvSpPr>
            <p:cNvPr id="1224" name="Google Shape;1224;p38"/>
            <p:cNvSpPr/>
            <p:nvPr/>
          </p:nvSpPr>
          <p:spPr>
            <a:xfrm>
              <a:off x="5113669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5940578" y="4173169"/>
              <a:ext cx="180121" cy="169574"/>
            </a:xfrm>
            <a:custGeom>
              <a:rect b="b" l="l" r="r" t="t"/>
              <a:pathLst>
                <a:path extrusionOk="0" h="5740" w="6097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5924744" y="1475375"/>
              <a:ext cx="158318" cy="139322"/>
            </a:xfrm>
            <a:custGeom>
              <a:rect b="b" l="l" r="r" t="t"/>
              <a:pathLst>
                <a:path extrusionOk="0" h="4716" w="5359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4759829" y="2113046"/>
              <a:ext cx="168865" cy="185025"/>
            </a:xfrm>
            <a:custGeom>
              <a:rect b="b" l="l" r="r" t="t"/>
              <a:pathLst>
                <a:path extrusionOk="0" h="6263" w="5716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866416" y="1569217"/>
              <a:ext cx="1545220" cy="2633274"/>
            </a:xfrm>
            <a:custGeom>
              <a:rect b="b" l="l" r="r" t="t"/>
              <a:pathLst>
                <a:path extrusionOk="0" h="84285" w="52305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759829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255407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31" name="Google Shape;1231;p38"/>
            <p:cNvSpPr txBox="1"/>
            <p:nvPr/>
          </p:nvSpPr>
          <p:spPr>
            <a:xfrm>
              <a:off x="4909576" y="2451063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2" name="Google Shape;1232;p38"/>
            <p:cNvSpPr txBox="1"/>
            <p:nvPr/>
          </p:nvSpPr>
          <p:spPr>
            <a:xfrm>
              <a:off x="4909576" y="284226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38"/>
          <p:cNvGrpSpPr/>
          <p:nvPr/>
        </p:nvGrpSpPr>
        <p:grpSpPr>
          <a:xfrm>
            <a:off x="1438380" y="3936023"/>
            <a:ext cx="258429" cy="258429"/>
            <a:chOff x="-34003850" y="3227275"/>
            <a:chExt cx="291450" cy="291450"/>
          </a:xfrm>
        </p:grpSpPr>
        <p:sp>
          <p:nvSpPr>
            <p:cNvPr id="1234" name="Google Shape;1234;p38"/>
            <p:cNvSpPr/>
            <p:nvPr/>
          </p:nvSpPr>
          <p:spPr>
            <a:xfrm>
              <a:off x="-33852625" y="3313925"/>
              <a:ext cx="128425" cy="49625"/>
            </a:xfrm>
            <a:custGeom>
              <a:rect b="b" l="l" r="r" t="t"/>
              <a:pathLst>
                <a:path extrusionOk="0" h="1985" w="5137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-33866000" y="3328875"/>
              <a:ext cx="153600" cy="103200"/>
            </a:xfrm>
            <a:custGeom>
              <a:rect b="b" l="l" r="r" t="t"/>
              <a:pathLst>
                <a:path extrusionOk="0" h="4128" w="6144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-34003850" y="327925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-34003850" y="3227275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-34003850" y="3484050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Google Shape;1239;p38"/>
          <p:cNvGrpSpPr/>
          <p:nvPr/>
        </p:nvGrpSpPr>
        <p:grpSpPr>
          <a:xfrm>
            <a:off x="3465984" y="3935331"/>
            <a:ext cx="258429" cy="259825"/>
            <a:chOff x="-33286325" y="3944800"/>
            <a:chExt cx="291450" cy="293025"/>
          </a:xfrm>
        </p:grpSpPr>
        <p:sp>
          <p:nvSpPr>
            <p:cNvPr id="1240" name="Google Shape;1240;p38"/>
            <p:cNvSpPr/>
            <p:nvPr/>
          </p:nvSpPr>
          <p:spPr>
            <a:xfrm>
              <a:off x="-33194950" y="3996000"/>
              <a:ext cx="200075" cy="241825"/>
            </a:xfrm>
            <a:custGeom>
              <a:rect b="b" l="l" r="r" t="t"/>
              <a:pathLst>
                <a:path extrusionOk="0" h="9673" w="8003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-33027975" y="3962900"/>
              <a:ext cx="33100" cy="105575"/>
            </a:xfrm>
            <a:custGeom>
              <a:rect b="b" l="l" r="r" t="t"/>
              <a:pathLst>
                <a:path extrusionOk="0" h="4223" w="1324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-33286325" y="3962125"/>
              <a:ext cx="96125" cy="205600"/>
            </a:xfrm>
            <a:custGeom>
              <a:rect b="b" l="l" r="r" t="t"/>
              <a:pathLst>
                <a:path extrusionOk="0" h="8224" w="3845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-33235125" y="3944800"/>
              <a:ext cx="189050" cy="171725"/>
            </a:xfrm>
            <a:custGeom>
              <a:rect b="b" l="l" r="r" t="t"/>
              <a:pathLst>
                <a:path extrusionOk="0" h="6869" w="7562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38"/>
          <p:cNvGrpSpPr/>
          <p:nvPr/>
        </p:nvGrpSpPr>
        <p:grpSpPr>
          <a:xfrm>
            <a:off x="5487442" y="3936258"/>
            <a:ext cx="259116" cy="257963"/>
            <a:chOff x="-30735200" y="3552550"/>
            <a:chExt cx="292225" cy="290925"/>
          </a:xfrm>
        </p:grpSpPr>
        <p:sp>
          <p:nvSpPr>
            <p:cNvPr id="1245" name="Google Shape;1245;p38"/>
            <p:cNvSpPr/>
            <p:nvPr/>
          </p:nvSpPr>
          <p:spPr>
            <a:xfrm>
              <a:off x="-30613900" y="3655750"/>
              <a:ext cx="170925" cy="187725"/>
            </a:xfrm>
            <a:custGeom>
              <a:rect b="b" l="l" r="r" t="t"/>
              <a:pathLst>
                <a:path extrusionOk="0" h="7509" w="6837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-30735200" y="3552550"/>
              <a:ext cx="188275" cy="205075"/>
            </a:xfrm>
            <a:custGeom>
              <a:rect b="b" l="l" r="r" t="t"/>
              <a:pathLst>
                <a:path extrusionOk="0" h="8203" w="7531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7515042" y="3936033"/>
            <a:ext cx="259116" cy="258429"/>
            <a:chOff x="-30735200" y="3910925"/>
            <a:chExt cx="292225" cy="291450"/>
          </a:xfrm>
        </p:grpSpPr>
        <p:sp>
          <p:nvSpPr>
            <p:cNvPr id="1248" name="Google Shape;1248;p38"/>
            <p:cNvSpPr/>
            <p:nvPr/>
          </p:nvSpPr>
          <p:spPr>
            <a:xfrm>
              <a:off x="-30683225" y="3962900"/>
              <a:ext cx="188275" cy="186700"/>
            </a:xfrm>
            <a:custGeom>
              <a:rect b="b" l="l" r="r" t="t"/>
              <a:pathLst>
                <a:path extrusionOk="0" h="7468" w="7531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-30735200" y="3910925"/>
              <a:ext cx="292225" cy="291450"/>
            </a:xfrm>
            <a:custGeom>
              <a:rect b="b" l="l" r="r" t="t"/>
              <a:pathLst>
                <a:path extrusionOk="0" h="11658" w="11689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39"/>
          <p:cNvGrpSpPr/>
          <p:nvPr/>
        </p:nvGrpSpPr>
        <p:grpSpPr>
          <a:xfrm>
            <a:off x="3369698" y="1674960"/>
            <a:ext cx="2399763" cy="2311270"/>
            <a:chOff x="4728365" y="1354693"/>
            <a:chExt cx="2522349" cy="2429336"/>
          </a:xfrm>
        </p:grpSpPr>
        <p:sp>
          <p:nvSpPr>
            <p:cNvPr id="1255" name="Google Shape;1255;p39"/>
            <p:cNvSpPr/>
            <p:nvPr/>
          </p:nvSpPr>
          <p:spPr>
            <a:xfrm>
              <a:off x="5638583" y="1354693"/>
              <a:ext cx="1612131" cy="1518874"/>
            </a:xfrm>
            <a:custGeom>
              <a:rect b="b" l="l" r="r" t="t"/>
              <a:pathLst>
                <a:path extrusionOk="0" h="72656" w="77117">
                  <a:moveTo>
                    <a:pt x="51972" y="0"/>
                  </a:moveTo>
                  <a:cubicBezTo>
                    <a:pt x="46092" y="0"/>
                    <a:pt x="40214" y="2230"/>
                    <a:pt x="35755" y="6689"/>
                  </a:cubicBezTo>
                  <a:lnTo>
                    <a:pt x="8930" y="33513"/>
                  </a:lnTo>
                  <a:cubicBezTo>
                    <a:pt x="0" y="42431"/>
                    <a:pt x="0" y="57040"/>
                    <a:pt x="8930" y="65958"/>
                  </a:cubicBezTo>
                  <a:cubicBezTo>
                    <a:pt x="13389" y="70423"/>
                    <a:pt x="19270" y="72655"/>
                    <a:pt x="25152" y="72655"/>
                  </a:cubicBezTo>
                  <a:cubicBezTo>
                    <a:pt x="31034" y="72655"/>
                    <a:pt x="36916" y="70423"/>
                    <a:pt x="41374" y="65958"/>
                  </a:cubicBezTo>
                  <a:lnTo>
                    <a:pt x="68199" y="39133"/>
                  </a:lnTo>
                  <a:cubicBezTo>
                    <a:pt x="77117" y="30215"/>
                    <a:pt x="77117" y="15618"/>
                    <a:pt x="68199" y="6689"/>
                  </a:cubicBezTo>
                  <a:cubicBezTo>
                    <a:pt x="63734" y="2230"/>
                    <a:pt x="57853" y="0"/>
                    <a:pt x="5197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5638583" y="2264968"/>
              <a:ext cx="1612131" cy="1519062"/>
            </a:xfrm>
            <a:custGeom>
              <a:rect b="b" l="l" r="r" t="t"/>
              <a:pathLst>
                <a:path extrusionOk="0" h="72665" w="77117">
                  <a:moveTo>
                    <a:pt x="25152" y="0"/>
                  </a:moveTo>
                  <a:cubicBezTo>
                    <a:pt x="19270" y="0"/>
                    <a:pt x="13389" y="2233"/>
                    <a:pt x="8930" y="6698"/>
                  </a:cubicBezTo>
                  <a:cubicBezTo>
                    <a:pt x="0" y="15615"/>
                    <a:pt x="0" y="30224"/>
                    <a:pt x="8930" y="39142"/>
                  </a:cubicBezTo>
                  <a:lnTo>
                    <a:pt x="35755" y="65967"/>
                  </a:lnTo>
                  <a:cubicBezTo>
                    <a:pt x="40214" y="70432"/>
                    <a:pt x="46092" y="72664"/>
                    <a:pt x="51972" y="72664"/>
                  </a:cubicBezTo>
                  <a:cubicBezTo>
                    <a:pt x="57853" y="72664"/>
                    <a:pt x="63734" y="70432"/>
                    <a:pt x="68199" y="65967"/>
                  </a:cubicBezTo>
                  <a:cubicBezTo>
                    <a:pt x="77117" y="57049"/>
                    <a:pt x="77117" y="42440"/>
                    <a:pt x="68199" y="33522"/>
                  </a:cubicBezTo>
                  <a:lnTo>
                    <a:pt x="41374" y="6698"/>
                  </a:lnTo>
                  <a:cubicBezTo>
                    <a:pt x="36916" y="2233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28365" y="2264968"/>
              <a:ext cx="1612131" cy="1519062"/>
            </a:xfrm>
            <a:custGeom>
              <a:rect b="b" l="l" r="r" t="t"/>
              <a:pathLst>
                <a:path extrusionOk="0" h="72665" w="77117">
                  <a:moveTo>
                    <a:pt x="51971" y="0"/>
                  </a:moveTo>
                  <a:cubicBezTo>
                    <a:pt x="46089" y="0"/>
                    <a:pt x="40207" y="2233"/>
                    <a:pt x="35743" y="6698"/>
                  </a:cubicBezTo>
                  <a:lnTo>
                    <a:pt x="8930" y="33522"/>
                  </a:lnTo>
                  <a:cubicBezTo>
                    <a:pt x="0" y="42440"/>
                    <a:pt x="0" y="57049"/>
                    <a:pt x="8930" y="65967"/>
                  </a:cubicBezTo>
                  <a:cubicBezTo>
                    <a:pt x="13389" y="70432"/>
                    <a:pt x="19270" y="72664"/>
                    <a:pt x="25152" y="72664"/>
                  </a:cubicBezTo>
                  <a:cubicBezTo>
                    <a:pt x="31034" y="72664"/>
                    <a:pt x="36915" y="70432"/>
                    <a:pt x="41374" y="65967"/>
                  </a:cubicBezTo>
                  <a:lnTo>
                    <a:pt x="68199" y="39142"/>
                  </a:lnTo>
                  <a:cubicBezTo>
                    <a:pt x="77117" y="30224"/>
                    <a:pt x="77117" y="15615"/>
                    <a:pt x="68199" y="6698"/>
                  </a:cubicBezTo>
                  <a:cubicBezTo>
                    <a:pt x="63734" y="2233"/>
                    <a:pt x="57853" y="0"/>
                    <a:pt x="51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28365" y="1354693"/>
              <a:ext cx="1612131" cy="1518874"/>
            </a:xfrm>
            <a:custGeom>
              <a:rect b="b" l="l" r="r" t="t"/>
              <a:pathLst>
                <a:path extrusionOk="0" h="72656" w="77117">
                  <a:moveTo>
                    <a:pt x="25152" y="0"/>
                  </a:moveTo>
                  <a:cubicBezTo>
                    <a:pt x="19270" y="0"/>
                    <a:pt x="13389" y="2230"/>
                    <a:pt x="8930" y="6689"/>
                  </a:cubicBezTo>
                  <a:cubicBezTo>
                    <a:pt x="0" y="15618"/>
                    <a:pt x="0" y="30215"/>
                    <a:pt x="8930" y="39133"/>
                  </a:cubicBezTo>
                  <a:lnTo>
                    <a:pt x="35743" y="65958"/>
                  </a:lnTo>
                  <a:cubicBezTo>
                    <a:pt x="40207" y="70423"/>
                    <a:pt x="46089" y="72655"/>
                    <a:pt x="51971" y="72655"/>
                  </a:cubicBezTo>
                  <a:cubicBezTo>
                    <a:pt x="57853" y="72655"/>
                    <a:pt x="63734" y="70423"/>
                    <a:pt x="68199" y="65958"/>
                  </a:cubicBezTo>
                  <a:cubicBezTo>
                    <a:pt x="77117" y="57040"/>
                    <a:pt x="77117" y="42431"/>
                    <a:pt x="68199" y="33513"/>
                  </a:cubicBezTo>
                  <a:lnTo>
                    <a:pt x="41374" y="6689"/>
                  </a:lnTo>
                  <a:cubicBezTo>
                    <a:pt x="36915" y="2230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39"/>
          <p:cNvGrpSpPr/>
          <p:nvPr/>
        </p:nvGrpSpPr>
        <p:grpSpPr>
          <a:xfrm>
            <a:off x="2956467" y="1215749"/>
            <a:ext cx="3231673" cy="3234243"/>
            <a:chOff x="4294025" y="872025"/>
            <a:chExt cx="3396755" cy="3399457"/>
          </a:xfrm>
        </p:grpSpPr>
        <p:sp>
          <p:nvSpPr>
            <p:cNvPr id="1260" name="Google Shape;1260;p39"/>
            <p:cNvSpPr/>
            <p:nvPr/>
          </p:nvSpPr>
          <p:spPr>
            <a:xfrm>
              <a:off x="5537027" y="872025"/>
              <a:ext cx="907256" cy="1257958"/>
            </a:xfrm>
            <a:custGeom>
              <a:rect b="b" l="l" r="r" t="t"/>
              <a:pathLst>
                <a:path extrusionOk="0" h="60175" w="43399">
                  <a:moveTo>
                    <a:pt x="21706" y="0"/>
                  </a:moveTo>
                  <a:cubicBezTo>
                    <a:pt x="9716" y="0"/>
                    <a:pt x="0" y="9716"/>
                    <a:pt x="0" y="21705"/>
                  </a:cubicBezTo>
                  <a:lnTo>
                    <a:pt x="0" y="60174"/>
                  </a:lnTo>
                  <a:lnTo>
                    <a:pt x="43399" y="60174"/>
                  </a:lnTo>
                  <a:lnTo>
                    <a:pt x="43399" y="21705"/>
                  </a:lnTo>
                  <a:cubicBezTo>
                    <a:pt x="43399" y="9716"/>
                    <a:pt x="33683" y="0"/>
                    <a:pt x="2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5537027" y="3013774"/>
              <a:ext cx="907256" cy="1257708"/>
            </a:xfrm>
            <a:custGeom>
              <a:rect b="b" l="l" r="r" t="t"/>
              <a:pathLst>
                <a:path extrusionOk="0" h="60163" w="43399">
                  <a:moveTo>
                    <a:pt x="0" y="0"/>
                  </a:moveTo>
                  <a:lnTo>
                    <a:pt x="0" y="38469"/>
                  </a:lnTo>
                  <a:cubicBezTo>
                    <a:pt x="0" y="50447"/>
                    <a:pt x="9716" y="60162"/>
                    <a:pt x="21706" y="60162"/>
                  </a:cubicBezTo>
                  <a:cubicBezTo>
                    <a:pt x="33683" y="60162"/>
                    <a:pt x="43399" y="50447"/>
                    <a:pt x="43399" y="38469"/>
                  </a:cubicBezTo>
                  <a:lnTo>
                    <a:pt x="43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33051" y="2117736"/>
              <a:ext cx="1257728" cy="907277"/>
            </a:xfrm>
            <a:custGeom>
              <a:rect b="b" l="l" r="r" t="t"/>
              <a:pathLst>
                <a:path extrusionOk="0" h="43400" w="60164">
                  <a:moveTo>
                    <a:pt x="1" y="1"/>
                  </a:moveTo>
                  <a:lnTo>
                    <a:pt x="1" y="43399"/>
                  </a:lnTo>
                  <a:lnTo>
                    <a:pt x="38470" y="43399"/>
                  </a:lnTo>
                  <a:cubicBezTo>
                    <a:pt x="50448" y="43399"/>
                    <a:pt x="60163" y="33684"/>
                    <a:pt x="60163" y="21706"/>
                  </a:cubicBezTo>
                  <a:cubicBezTo>
                    <a:pt x="60163" y="9716"/>
                    <a:pt x="50448" y="1"/>
                    <a:pt x="38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4294025" y="2117736"/>
              <a:ext cx="1257958" cy="907277"/>
            </a:xfrm>
            <a:custGeom>
              <a:rect b="b" l="l" r="r" t="t"/>
              <a:pathLst>
                <a:path extrusionOk="0" h="43400" w="60175">
                  <a:moveTo>
                    <a:pt x="21706" y="1"/>
                  </a:moveTo>
                  <a:cubicBezTo>
                    <a:pt x="9716" y="1"/>
                    <a:pt x="1" y="9716"/>
                    <a:pt x="1" y="21706"/>
                  </a:cubicBezTo>
                  <a:cubicBezTo>
                    <a:pt x="1" y="33684"/>
                    <a:pt x="9716" y="43399"/>
                    <a:pt x="21706" y="43399"/>
                  </a:cubicBezTo>
                  <a:lnTo>
                    <a:pt x="60175" y="43399"/>
                  </a:lnTo>
                  <a:lnTo>
                    <a:pt x="601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/>
            </a:p>
          </p:txBody>
        </p:sp>
      </p:grpSp>
      <p:grpSp>
        <p:nvGrpSpPr>
          <p:cNvPr id="1264" name="Google Shape;1264;p39"/>
          <p:cNvGrpSpPr/>
          <p:nvPr/>
        </p:nvGrpSpPr>
        <p:grpSpPr>
          <a:xfrm>
            <a:off x="3965012" y="2227111"/>
            <a:ext cx="1211261" cy="1211042"/>
            <a:chOff x="5354089" y="1935050"/>
            <a:chExt cx="1273135" cy="1272905"/>
          </a:xfrm>
        </p:grpSpPr>
        <p:sp>
          <p:nvSpPr>
            <p:cNvPr id="1265" name="Google Shape;1265;p39"/>
            <p:cNvSpPr/>
            <p:nvPr/>
          </p:nvSpPr>
          <p:spPr>
            <a:xfrm>
              <a:off x="5354089" y="1935050"/>
              <a:ext cx="1273135" cy="1272905"/>
            </a:xfrm>
            <a:custGeom>
              <a:rect b="b" l="l" r="r" t="t"/>
              <a:pathLst>
                <a:path extrusionOk="0" h="60890" w="60901">
                  <a:moveTo>
                    <a:pt x="30457" y="1"/>
                  </a:moveTo>
                  <a:cubicBezTo>
                    <a:pt x="21908" y="1"/>
                    <a:pt x="14193" y="3525"/>
                    <a:pt x="8656" y="9192"/>
                  </a:cubicBezTo>
                  <a:cubicBezTo>
                    <a:pt x="3310" y="14681"/>
                    <a:pt x="0" y="22170"/>
                    <a:pt x="0" y="30445"/>
                  </a:cubicBezTo>
                  <a:cubicBezTo>
                    <a:pt x="0" y="39125"/>
                    <a:pt x="3644" y="46959"/>
                    <a:pt x="9478" y="52495"/>
                  </a:cubicBezTo>
                  <a:cubicBezTo>
                    <a:pt x="14943" y="57698"/>
                    <a:pt x="22325" y="60889"/>
                    <a:pt x="30457" y="60889"/>
                  </a:cubicBezTo>
                  <a:cubicBezTo>
                    <a:pt x="38719" y="60889"/>
                    <a:pt x="46220" y="57591"/>
                    <a:pt x="51709" y="52233"/>
                  </a:cubicBezTo>
                  <a:cubicBezTo>
                    <a:pt x="57377" y="46709"/>
                    <a:pt x="60901" y="38982"/>
                    <a:pt x="60901" y="30445"/>
                  </a:cubicBezTo>
                  <a:cubicBezTo>
                    <a:pt x="60901" y="22313"/>
                    <a:pt x="57710" y="14931"/>
                    <a:pt x="52507" y="9466"/>
                  </a:cubicBezTo>
                  <a:cubicBezTo>
                    <a:pt x="46959" y="3632"/>
                    <a:pt x="39136" y="1"/>
                    <a:pt x="30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682128" y="2705137"/>
              <a:ext cx="613060" cy="401000"/>
            </a:xfrm>
            <a:custGeom>
              <a:rect b="b" l="l" r="r" t="t"/>
              <a:pathLst>
                <a:path extrusionOk="0" h="19182" w="29326">
                  <a:moveTo>
                    <a:pt x="14765" y="1"/>
                  </a:moveTo>
                  <a:lnTo>
                    <a:pt x="1" y="14776"/>
                  </a:lnTo>
                  <a:cubicBezTo>
                    <a:pt x="4263" y="17634"/>
                    <a:pt x="9276" y="19182"/>
                    <a:pt x="14503" y="19182"/>
                  </a:cubicBezTo>
                  <a:cubicBezTo>
                    <a:pt x="19860" y="19182"/>
                    <a:pt x="24992" y="17562"/>
                    <a:pt x="29326" y="14562"/>
                  </a:cubicBezTo>
                  <a:lnTo>
                    <a:pt x="14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661976" y="2036856"/>
              <a:ext cx="652884" cy="434845"/>
            </a:xfrm>
            <a:custGeom>
              <a:rect b="b" l="l" r="r" t="t"/>
              <a:pathLst>
                <a:path extrusionOk="0" h="20801" w="31231">
                  <a:moveTo>
                    <a:pt x="15467" y="0"/>
                  </a:moveTo>
                  <a:cubicBezTo>
                    <a:pt x="9811" y="0"/>
                    <a:pt x="4453" y="1774"/>
                    <a:pt x="0" y="5072"/>
                  </a:cubicBezTo>
                  <a:lnTo>
                    <a:pt x="15729" y="20801"/>
                  </a:lnTo>
                  <a:lnTo>
                    <a:pt x="31230" y="5299"/>
                  </a:lnTo>
                  <a:cubicBezTo>
                    <a:pt x="26718" y="1858"/>
                    <a:pt x="21253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456126" y="2247429"/>
              <a:ext cx="423410" cy="639693"/>
            </a:xfrm>
            <a:custGeom>
              <a:rect b="b" l="l" r="r" t="t"/>
              <a:pathLst>
                <a:path extrusionOk="0" h="30600" w="20254">
                  <a:moveTo>
                    <a:pt x="4621" y="0"/>
                  </a:moveTo>
                  <a:cubicBezTo>
                    <a:pt x="1620" y="4334"/>
                    <a:pt x="1" y="9466"/>
                    <a:pt x="1" y="14823"/>
                  </a:cubicBezTo>
                  <a:cubicBezTo>
                    <a:pt x="1" y="20622"/>
                    <a:pt x="1858" y="26087"/>
                    <a:pt x="5299" y="30599"/>
                  </a:cubicBezTo>
                  <a:lnTo>
                    <a:pt x="20253" y="15645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6113228" y="2254139"/>
              <a:ext cx="411954" cy="626502"/>
            </a:xfrm>
            <a:custGeom>
              <a:rect b="b" l="l" r="r" t="t"/>
              <a:pathLst>
                <a:path extrusionOk="0" h="29969" w="19706">
                  <a:moveTo>
                    <a:pt x="15312" y="1"/>
                  </a:moveTo>
                  <a:lnTo>
                    <a:pt x="0" y="15324"/>
                  </a:lnTo>
                  <a:lnTo>
                    <a:pt x="14645" y="29969"/>
                  </a:lnTo>
                  <a:cubicBezTo>
                    <a:pt x="17931" y="25516"/>
                    <a:pt x="19705" y="20158"/>
                    <a:pt x="19705" y="14502"/>
                  </a:cubicBezTo>
                  <a:cubicBezTo>
                    <a:pt x="19705" y="9287"/>
                    <a:pt x="18169" y="4275"/>
                    <a:pt x="15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39"/>
          <p:cNvGrpSpPr/>
          <p:nvPr/>
        </p:nvGrpSpPr>
        <p:grpSpPr>
          <a:xfrm>
            <a:off x="5162918" y="3427255"/>
            <a:ext cx="334608" cy="313212"/>
            <a:chOff x="6577238" y="2457221"/>
            <a:chExt cx="332019" cy="310788"/>
          </a:xfrm>
        </p:grpSpPr>
        <p:sp>
          <p:nvSpPr>
            <p:cNvPr id="1271" name="Google Shape;1271;p39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39"/>
          <p:cNvGrpSpPr/>
          <p:nvPr/>
        </p:nvGrpSpPr>
        <p:grpSpPr>
          <a:xfrm>
            <a:off x="5204374" y="1901948"/>
            <a:ext cx="251718" cy="366687"/>
            <a:chOff x="6155459" y="1969108"/>
            <a:chExt cx="249770" cy="363849"/>
          </a:xfrm>
        </p:grpSpPr>
        <p:sp>
          <p:nvSpPr>
            <p:cNvPr id="1278" name="Google Shape;1278;p39"/>
            <p:cNvSpPr/>
            <p:nvPr/>
          </p:nvSpPr>
          <p:spPr>
            <a:xfrm>
              <a:off x="6195628" y="1969108"/>
              <a:ext cx="169813" cy="227012"/>
            </a:xfrm>
            <a:custGeom>
              <a:rect b="b" l="l" r="r" t="t"/>
              <a:pathLst>
                <a:path extrusionOk="0" h="7132" w="5335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6275585" y="2146083"/>
              <a:ext cx="10249" cy="50037"/>
            </a:xfrm>
            <a:custGeom>
              <a:rect b="b" l="l" r="r" t="t"/>
              <a:pathLst>
                <a:path extrusionOk="0" h="1572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223671" y="2157446"/>
              <a:ext cx="10631" cy="38673"/>
            </a:xfrm>
            <a:custGeom>
              <a:rect b="b" l="l" r="r" t="t"/>
              <a:pathLst>
                <a:path extrusionOk="0" h="1215" w="334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6326736" y="2157446"/>
              <a:ext cx="10281" cy="38673"/>
            </a:xfrm>
            <a:custGeom>
              <a:rect b="b" l="l" r="r" t="t"/>
              <a:pathLst>
                <a:path extrusionOk="0" h="1215" w="323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6264222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155459" y="2299949"/>
              <a:ext cx="33358" cy="33008"/>
            </a:xfrm>
            <a:custGeom>
              <a:rect b="b" l="l" r="r" t="t"/>
              <a:pathLst>
                <a:path extrusionOk="0" h="1037" w="1048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372221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6185379" y="2208597"/>
              <a:ext cx="189134" cy="84763"/>
            </a:xfrm>
            <a:custGeom>
              <a:rect b="b" l="l" r="r" t="t"/>
              <a:pathLst>
                <a:path extrusionOk="0" h="2663" w="5942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6246397" y="2010773"/>
              <a:ext cx="69007" cy="25814"/>
            </a:xfrm>
            <a:custGeom>
              <a:rect b="b" l="l" r="r" t="t"/>
              <a:pathLst>
                <a:path extrusionOk="0" h="811" w="2168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3706617" y="3400535"/>
            <a:ext cx="251365" cy="366687"/>
            <a:chOff x="6633705" y="1969108"/>
            <a:chExt cx="249420" cy="363849"/>
          </a:xfrm>
        </p:grpSpPr>
        <p:sp>
          <p:nvSpPr>
            <p:cNvPr id="1288" name="Google Shape;1288;p39"/>
            <p:cNvSpPr/>
            <p:nvPr/>
          </p:nvSpPr>
          <p:spPr>
            <a:xfrm>
              <a:off x="6678426" y="1969108"/>
              <a:ext cx="159214" cy="238407"/>
            </a:xfrm>
            <a:custGeom>
              <a:rect b="b" l="l" r="r" t="t"/>
              <a:pathLst>
                <a:path extrusionOk="0" h="7490" w="5002">
                  <a:moveTo>
                    <a:pt x="2525" y="333"/>
                  </a:moveTo>
                  <a:cubicBezTo>
                    <a:pt x="2906" y="333"/>
                    <a:pt x="3239" y="572"/>
                    <a:pt x="3251" y="857"/>
                  </a:cubicBezTo>
                  <a:cubicBezTo>
                    <a:pt x="3025" y="762"/>
                    <a:pt x="2775" y="714"/>
                    <a:pt x="2525" y="714"/>
                  </a:cubicBezTo>
                  <a:cubicBezTo>
                    <a:pt x="2263" y="714"/>
                    <a:pt x="2013" y="762"/>
                    <a:pt x="1787" y="857"/>
                  </a:cubicBezTo>
                  <a:cubicBezTo>
                    <a:pt x="1811" y="560"/>
                    <a:pt x="2120" y="333"/>
                    <a:pt x="2525" y="333"/>
                  </a:cubicBezTo>
                  <a:close/>
                  <a:moveTo>
                    <a:pt x="2525" y="1036"/>
                  </a:moveTo>
                  <a:cubicBezTo>
                    <a:pt x="3418" y="1036"/>
                    <a:pt x="4144" y="1762"/>
                    <a:pt x="4144" y="2655"/>
                  </a:cubicBezTo>
                  <a:cubicBezTo>
                    <a:pt x="4144" y="2786"/>
                    <a:pt x="4132" y="2905"/>
                    <a:pt x="4097" y="3036"/>
                  </a:cubicBezTo>
                  <a:cubicBezTo>
                    <a:pt x="4073" y="2905"/>
                    <a:pt x="3989" y="2786"/>
                    <a:pt x="3870" y="2679"/>
                  </a:cubicBezTo>
                  <a:cubicBezTo>
                    <a:pt x="3216" y="2107"/>
                    <a:pt x="2049" y="1953"/>
                    <a:pt x="2001" y="1941"/>
                  </a:cubicBezTo>
                  <a:cubicBezTo>
                    <a:pt x="1994" y="1940"/>
                    <a:pt x="1987" y="1939"/>
                    <a:pt x="1980" y="1939"/>
                  </a:cubicBezTo>
                  <a:cubicBezTo>
                    <a:pt x="1894" y="1939"/>
                    <a:pt x="1822" y="2006"/>
                    <a:pt x="1811" y="2084"/>
                  </a:cubicBezTo>
                  <a:cubicBezTo>
                    <a:pt x="1787" y="2179"/>
                    <a:pt x="1870" y="2262"/>
                    <a:pt x="1953" y="2286"/>
                  </a:cubicBezTo>
                  <a:cubicBezTo>
                    <a:pt x="1965" y="2286"/>
                    <a:pt x="3073" y="2429"/>
                    <a:pt x="3656" y="2941"/>
                  </a:cubicBezTo>
                  <a:cubicBezTo>
                    <a:pt x="3727" y="3012"/>
                    <a:pt x="3787" y="3120"/>
                    <a:pt x="3787" y="3215"/>
                  </a:cubicBezTo>
                  <a:lnTo>
                    <a:pt x="3787" y="3370"/>
                  </a:lnTo>
                  <a:cubicBezTo>
                    <a:pt x="3787" y="4084"/>
                    <a:pt x="3216" y="4644"/>
                    <a:pt x="2525" y="4644"/>
                  </a:cubicBezTo>
                  <a:cubicBezTo>
                    <a:pt x="1822" y="4644"/>
                    <a:pt x="1251" y="4084"/>
                    <a:pt x="1251" y="3381"/>
                  </a:cubicBezTo>
                  <a:cubicBezTo>
                    <a:pt x="1251" y="3334"/>
                    <a:pt x="1287" y="3274"/>
                    <a:pt x="1311" y="3250"/>
                  </a:cubicBezTo>
                  <a:cubicBezTo>
                    <a:pt x="1453" y="3143"/>
                    <a:pt x="1644" y="2977"/>
                    <a:pt x="1763" y="2727"/>
                  </a:cubicBezTo>
                  <a:cubicBezTo>
                    <a:pt x="1811" y="2643"/>
                    <a:pt x="1775" y="2548"/>
                    <a:pt x="1692" y="2500"/>
                  </a:cubicBezTo>
                  <a:cubicBezTo>
                    <a:pt x="1664" y="2490"/>
                    <a:pt x="1637" y="2485"/>
                    <a:pt x="1612" y="2485"/>
                  </a:cubicBezTo>
                  <a:cubicBezTo>
                    <a:pt x="1551" y="2485"/>
                    <a:pt x="1499" y="2516"/>
                    <a:pt x="1465" y="2584"/>
                  </a:cubicBezTo>
                  <a:cubicBezTo>
                    <a:pt x="1370" y="2762"/>
                    <a:pt x="1227" y="2893"/>
                    <a:pt x="1120" y="2965"/>
                  </a:cubicBezTo>
                  <a:cubicBezTo>
                    <a:pt x="1060" y="3012"/>
                    <a:pt x="1001" y="3072"/>
                    <a:pt x="977" y="3143"/>
                  </a:cubicBezTo>
                  <a:cubicBezTo>
                    <a:pt x="930" y="2977"/>
                    <a:pt x="894" y="2822"/>
                    <a:pt x="894" y="2655"/>
                  </a:cubicBezTo>
                  <a:cubicBezTo>
                    <a:pt x="894" y="1762"/>
                    <a:pt x="1632" y="1036"/>
                    <a:pt x="2525" y="1036"/>
                  </a:cubicBezTo>
                  <a:close/>
                  <a:moveTo>
                    <a:pt x="3061" y="4882"/>
                  </a:moveTo>
                  <a:lnTo>
                    <a:pt x="3061" y="5120"/>
                  </a:lnTo>
                  <a:cubicBezTo>
                    <a:pt x="3061" y="5167"/>
                    <a:pt x="3061" y="5215"/>
                    <a:pt x="3073" y="5263"/>
                  </a:cubicBezTo>
                  <a:lnTo>
                    <a:pt x="2525" y="5679"/>
                  </a:lnTo>
                  <a:lnTo>
                    <a:pt x="1942" y="5263"/>
                  </a:lnTo>
                  <a:cubicBezTo>
                    <a:pt x="1953" y="5215"/>
                    <a:pt x="1953" y="5167"/>
                    <a:pt x="1953" y="5120"/>
                  </a:cubicBezTo>
                  <a:lnTo>
                    <a:pt x="1953" y="4882"/>
                  </a:lnTo>
                  <a:cubicBezTo>
                    <a:pt x="2132" y="4941"/>
                    <a:pt x="2311" y="4989"/>
                    <a:pt x="2501" y="4989"/>
                  </a:cubicBezTo>
                  <a:cubicBezTo>
                    <a:pt x="2704" y="4989"/>
                    <a:pt x="2882" y="4965"/>
                    <a:pt x="3061" y="4882"/>
                  </a:cubicBezTo>
                  <a:close/>
                  <a:moveTo>
                    <a:pt x="2525" y="5679"/>
                  </a:moveTo>
                  <a:cubicBezTo>
                    <a:pt x="2525" y="5685"/>
                    <a:pt x="2519" y="5688"/>
                    <a:pt x="2516" y="5688"/>
                  </a:cubicBezTo>
                  <a:cubicBezTo>
                    <a:pt x="2513" y="5688"/>
                    <a:pt x="2513" y="5685"/>
                    <a:pt x="2525" y="5679"/>
                  </a:cubicBezTo>
                  <a:close/>
                  <a:moveTo>
                    <a:pt x="2501" y="0"/>
                  </a:moveTo>
                  <a:cubicBezTo>
                    <a:pt x="1930" y="0"/>
                    <a:pt x="1453" y="405"/>
                    <a:pt x="1453" y="881"/>
                  </a:cubicBezTo>
                  <a:cubicBezTo>
                    <a:pt x="1453" y="929"/>
                    <a:pt x="1453" y="976"/>
                    <a:pt x="1465" y="1012"/>
                  </a:cubicBezTo>
                  <a:cubicBezTo>
                    <a:pt x="918" y="1357"/>
                    <a:pt x="560" y="1965"/>
                    <a:pt x="560" y="2667"/>
                  </a:cubicBezTo>
                  <a:cubicBezTo>
                    <a:pt x="560" y="3120"/>
                    <a:pt x="715" y="3560"/>
                    <a:pt x="1001" y="3917"/>
                  </a:cubicBezTo>
                  <a:cubicBezTo>
                    <a:pt x="1120" y="4251"/>
                    <a:pt x="1346" y="4524"/>
                    <a:pt x="1632" y="4727"/>
                  </a:cubicBezTo>
                  <a:lnTo>
                    <a:pt x="1632" y="5120"/>
                  </a:lnTo>
                  <a:cubicBezTo>
                    <a:pt x="1632" y="5203"/>
                    <a:pt x="1584" y="5275"/>
                    <a:pt x="1513" y="5298"/>
                  </a:cubicBezTo>
                  <a:lnTo>
                    <a:pt x="418" y="5775"/>
                  </a:lnTo>
                  <a:cubicBezTo>
                    <a:pt x="168" y="5894"/>
                    <a:pt x="1" y="6156"/>
                    <a:pt x="1" y="6418"/>
                  </a:cubicBezTo>
                  <a:lnTo>
                    <a:pt x="1" y="7322"/>
                  </a:lnTo>
                  <a:cubicBezTo>
                    <a:pt x="1" y="7418"/>
                    <a:pt x="84" y="7489"/>
                    <a:pt x="168" y="7489"/>
                  </a:cubicBezTo>
                  <a:cubicBezTo>
                    <a:pt x="263" y="7489"/>
                    <a:pt x="334" y="7418"/>
                    <a:pt x="334" y="7322"/>
                  </a:cubicBezTo>
                  <a:lnTo>
                    <a:pt x="334" y="6418"/>
                  </a:lnTo>
                  <a:cubicBezTo>
                    <a:pt x="334" y="6275"/>
                    <a:pt x="418" y="6132"/>
                    <a:pt x="560" y="6072"/>
                  </a:cubicBezTo>
                  <a:lnTo>
                    <a:pt x="1644" y="5596"/>
                  </a:lnTo>
                  <a:cubicBezTo>
                    <a:pt x="1692" y="5584"/>
                    <a:pt x="1715" y="5560"/>
                    <a:pt x="1751" y="5536"/>
                  </a:cubicBezTo>
                  <a:lnTo>
                    <a:pt x="2299" y="5941"/>
                  </a:lnTo>
                  <a:cubicBezTo>
                    <a:pt x="2358" y="5989"/>
                    <a:pt x="2430" y="6013"/>
                    <a:pt x="2501" y="6013"/>
                  </a:cubicBezTo>
                  <a:cubicBezTo>
                    <a:pt x="2584" y="6013"/>
                    <a:pt x="2656" y="5989"/>
                    <a:pt x="2715" y="5941"/>
                  </a:cubicBezTo>
                  <a:lnTo>
                    <a:pt x="3263" y="5536"/>
                  </a:lnTo>
                  <a:cubicBezTo>
                    <a:pt x="3299" y="5572"/>
                    <a:pt x="3335" y="5584"/>
                    <a:pt x="3370" y="5596"/>
                  </a:cubicBezTo>
                  <a:lnTo>
                    <a:pt x="4454" y="6072"/>
                  </a:lnTo>
                  <a:cubicBezTo>
                    <a:pt x="4585" y="6132"/>
                    <a:pt x="4680" y="6275"/>
                    <a:pt x="4680" y="6418"/>
                  </a:cubicBezTo>
                  <a:lnTo>
                    <a:pt x="4680" y="7322"/>
                  </a:lnTo>
                  <a:cubicBezTo>
                    <a:pt x="4680" y="7418"/>
                    <a:pt x="4751" y="7489"/>
                    <a:pt x="4847" y="7489"/>
                  </a:cubicBezTo>
                  <a:cubicBezTo>
                    <a:pt x="4930" y="7489"/>
                    <a:pt x="5001" y="7418"/>
                    <a:pt x="5001" y="7322"/>
                  </a:cubicBezTo>
                  <a:lnTo>
                    <a:pt x="5001" y="6418"/>
                  </a:lnTo>
                  <a:cubicBezTo>
                    <a:pt x="5001" y="6156"/>
                    <a:pt x="4847" y="5894"/>
                    <a:pt x="4585" y="5775"/>
                  </a:cubicBezTo>
                  <a:lnTo>
                    <a:pt x="3501" y="5298"/>
                  </a:lnTo>
                  <a:cubicBezTo>
                    <a:pt x="3430" y="5275"/>
                    <a:pt x="3382" y="5203"/>
                    <a:pt x="3382" y="5120"/>
                  </a:cubicBezTo>
                  <a:lnTo>
                    <a:pt x="3382" y="4727"/>
                  </a:lnTo>
                  <a:cubicBezTo>
                    <a:pt x="3668" y="4524"/>
                    <a:pt x="3894" y="4251"/>
                    <a:pt x="4013" y="3917"/>
                  </a:cubicBezTo>
                  <a:cubicBezTo>
                    <a:pt x="4287" y="3560"/>
                    <a:pt x="4454" y="3131"/>
                    <a:pt x="4454" y="2667"/>
                  </a:cubicBezTo>
                  <a:cubicBezTo>
                    <a:pt x="4454" y="1965"/>
                    <a:pt x="4097" y="1357"/>
                    <a:pt x="3549" y="1012"/>
                  </a:cubicBezTo>
                  <a:cubicBezTo>
                    <a:pt x="3561" y="976"/>
                    <a:pt x="3561" y="929"/>
                    <a:pt x="3561" y="881"/>
                  </a:cubicBezTo>
                  <a:cubicBezTo>
                    <a:pt x="3561" y="393"/>
                    <a:pt x="3085" y="0"/>
                    <a:pt x="2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6753481" y="2168809"/>
              <a:ext cx="10249" cy="38705"/>
            </a:xfrm>
            <a:custGeom>
              <a:rect b="b" l="l" r="r" t="t"/>
              <a:pathLst>
                <a:path extrusionOk="0" h="1216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6707614" y="2180173"/>
              <a:ext cx="10631" cy="27342"/>
            </a:xfrm>
            <a:custGeom>
              <a:rect b="b" l="l" r="r" t="t"/>
              <a:pathLst>
                <a:path extrusionOk="0" h="859" w="334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91"/>
                  </a:lnTo>
                  <a:cubicBezTo>
                    <a:pt x="1" y="787"/>
                    <a:pt x="72" y="858"/>
                    <a:pt x="155" y="858"/>
                  </a:cubicBezTo>
                  <a:cubicBezTo>
                    <a:pt x="251" y="858"/>
                    <a:pt x="322" y="787"/>
                    <a:pt x="322" y="691"/>
                  </a:cubicBezTo>
                  <a:lnTo>
                    <a:pt x="322" y="156"/>
                  </a:lnTo>
                  <a:cubicBezTo>
                    <a:pt x="334" y="72"/>
                    <a:pt x="26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6798966" y="2180173"/>
              <a:ext cx="10249" cy="27342"/>
            </a:xfrm>
            <a:custGeom>
              <a:rect b="b" l="l" r="r" t="t"/>
              <a:pathLst>
                <a:path extrusionOk="0" h="859" w="322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lnTo>
                    <a:pt x="0" y="691"/>
                  </a:lnTo>
                  <a:cubicBezTo>
                    <a:pt x="0" y="787"/>
                    <a:pt x="71" y="858"/>
                    <a:pt x="167" y="858"/>
                  </a:cubicBezTo>
                  <a:cubicBezTo>
                    <a:pt x="250" y="858"/>
                    <a:pt x="321" y="787"/>
                    <a:pt x="321" y="691"/>
                  </a:cubicBezTo>
                  <a:lnTo>
                    <a:pt x="321" y="156"/>
                  </a:lnTo>
                  <a:cubicBezTo>
                    <a:pt x="321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6742118" y="2299949"/>
              <a:ext cx="32976" cy="33008"/>
            </a:xfrm>
            <a:custGeom>
              <a:rect b="b" l="l" r="r" t="t"/>
              <a:pathLst>
                <a:path extrusionOk="0" h="1037" w="1036">
                  <a:moveTo>
                    <a:pt x="524" y="322"/>
                  </a:moveTo>
                  <a:cubicBezTo>
                    <a:pt x="619" y="322"/>
                    <a:pt x="714" y="417"/>
                    <a:pt x="714" y="524"/>
                  </a:cubicBezTo>
                  <a:cubicBezTo>
                    <a:pt x="714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6633705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8" y="715"/>
                    <a:pt x="322" y="619"/>
                    <a:pt x="322" y="524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24"/>
                  </a:cubicBezTo>
                  <a:cubicBezTo>
                    <a:pt x="1037" y="238"/>
                    <a:pt x="799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6850117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24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6664039" y="2219610"/>
              <a:ext cx="188370" cy="73750"/>
            </a:xfrm>
            <a:custGeom>
              <a:rect b="b" l="l" r="r" t="t"/>
              <a:pathLst>
                <a:path extrusionOk="0" h="2317" w="5918">
                  <a:moveTo>
                    <a:pt x="2977" y="0"/>
                  </a:moveTo>
                  <a:cubicBezTo>
                    <a:pt x="2882" y="0"/>
                    <a:pt x="2810" y="83"/>
                    <a:pt x="2810" y="167"/>
                  </a:cubicBezTo>
                  <a:lnTo>
                    <a:pt x="2810" y="369"/>
                  </a:lnTo>
                  <a:lnTo>
                    <a:pt x="1632" y="369"/>
                  </a:lnTo>
                  <a:cubicBezTo>
                    <a:pt x="1405" y="369"/>
                    <a:pt x="1191" y="464"/>
                    <a:pt x="1048" y="667"/>
                  </a:cubicBezTo>
                  <a:lnTo>
                    <a:pt x="60" y="2048"/>
                  </a:lnTo>
                  <a:cubicBezTo>
                    <a:pt x="0" y="2119"/>
                    <a:pt x="24" y="2227"/>
                    <a:pt x="96" y="2286"/>
                  </a:cubicBezTo>
                  <a:cubicBezTo>
                    <a:pt x="125" y="2307"/>
                    <a:pt x="156" y="2316"/>
                    <a:pt x="186" y="2316"/>
                  </a:cubicBezTo>
                  <a:cubicBezTo>
                    <a:pt x="241" y="2316"/>
                    <a:pt x="295" y="2285"/>
                    <a:pt x="334" y="2238"/>
                  </a:cubicBezTo>
                  <a:lnTo>
                    <a:pt x="1334" y="857"/>
                  </a:lnTo>
                  <a:cubicBezTo>
                    <a:pt x="1405" y="750"/>
                    <a:pt x="1512" y="703"/>
                    <a:pt x="1632" y="703"/>
                  </a:cubicBezTo>
                  <a:lnTo>
                    <a:pt x="2810" y="703"/>
                  </a:lnTo>
                  <a:lnTo>
                    <a:pt x="2810" y="1977"/>
                  </a:lnTo>
                  <a:cubicBezTo>
                    <a:pt x="2810" y="2060"/>
                    <a:pt x="2882" y="2131"/>
                    <a:pt x="2977" y="2131"/>
                  </a:cubicBezTo>
                  <a:cubicBezTo>
                    <a:pt x="3060" y="2131"/>
                    <a:pt x="3132" y="2060"/>
                    <a:pt x="3132" y="1977"/>
                  </a:cubicBezTo>
                  <a:lnTo>
                    <a:pt x="3132" y="703"/>
                  </a:lnTo>
                  <a:lnTo>
                    <a:pt x="4310" y="703"/>
                  </a:lnTo>
                  <a:cubicBezTo>
                    <a:pt x="4430" y="703"/>
                    <a:pt x="4549" y="762"/>
                    <a:pt x="4608" y="857"/>
                  </a:cubicBezTo>
                  <a:lnTo>
                    <a:pt x="5608" y="2238"/>
                  </a:lnTo>
                  <a:cubicBezTo>
                    <a:pt x="5632" y="2286"/>
                    <a:pt x="5692" y="2310"/>
                    <a:pt x="5739" y="2310"/>
                  </a:cubicBezTo>
                  <a:cubicBezTo>
                    <a:pt x="5775" y="2310"/>
                    <a:pt x="5811" y="2298"/>
                    <a:pt x="5846" y="2286"/>
                  </a:cubicBezTo>
                  <a:cubicBezTo>
                    <a:pt x="5906" y="2227"/>
                    <a:pt x="5918" y="2119"/>
                    <a:pt x="5870" y="2048"/>
                  </a:cubicBezTo>
                  <a:lnTo>
                    <a:pt x="4882" y="667"/>
                  </a:lnTo>
                  <a:cubicBezTo>
                    <a:pt x="4739" y="488"/>
                    <a:pt x="4537" y="369"/>
                    <a:pt x="4299" y="369"/>
                  </a:cubicBezTo>
                  <a:lnTo>
                    <a:pt x="3132" y="369"/>
                  </a:lnTo>
                  <a:lnTo>
                    <a:pt x="3132" y="167"/>
                  </a:lnTo>
                  <a:cubicBezTo>
                    <a:pt x="3132" y="83"/>
                    <a:pt x="3060" y="0"/>
                    <a:pt x="2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39"/>
          <p:cNvGrpSpPr/>
          <p:nvPr/>
        </p:nvGrpSpPr>
        <p:grpSpPr>
          <a:xfrm>
            <a:off x="3653832" y="1906529"/>
            <a:ext cx="357127" cy="357512"/>
            <a:chOff x="3235438" y="1970604"/>
            <a:chExt cx="354363" cy="354745"/>
          </a:xfrm>
        </p:grpSpPr>
        <p:sp>
          <p:nvSpPr>
            <p:cNvPr id="1297" name="Google Shape;1297;p39"/>
            <p:cNvSpPr/>
            <p:nvPr/>
          </p:nvSpPr>
          <p:spPr>
            <a:xfrm>
              <a:off x="3235438" y="2125712"/>
              <a:ext cx="132667" cy="199288"/>
            </a:xfrm>
            <a:custGeom>
              <a:rect b="b" l="l" r="r" t="t"/>
              <a:pathLst>
                <a:path extrusionOk="0" h="6261" w="4168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3257433" y="2292373"/>
              <a:ext cx="10249" cy="32626"/>
            </a:xfrm>
            <a:custGeom>
              <a:rect b="b" l="l" r="r" t="t"/>
              <a:pathLst>
                <a:path extrusionOk="0" h="1025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335098" y="2292373"/>
              <a:ext cx="10281" cy="32626"/>
            </a:xfrm>
            <a:custGeom>
              <a:rect b="b" l="l" r="r" t="t"/>
              <a:pathLst>
                <a:path extrusionOk="0" h="1025" w="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490110" y="2163685"/>
              <a:ext cx="55734" cy="18430"/>
            </a:xfrm>
            <a:custGeom>
              <a:rect b="b" l="l" r="r" t="t"/>
              <a:pathLst>
                <a:path extrusionOk="0" h="579" w="1751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445771" y="2131664"/>
              <a:ext cx="144031" cy="192953"/>
            </a:xfrm>
            <a:custGeom>
              <a:rect b="b" l="l" r="r" t="t"/>
              <a:pathLst>
                <a:path extrusionOk="0" h="6062" w="4525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473813" y="2287058"/>
              <a:ext cx="10631" cy="38291"/>
            </a:xfrm>
            <a:custGeom>
              <a:rect b="b" l="l" r="r" t="t"/>
              <a:pathLst>
                <a:path extrusionOk="0" h="1203" w="334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551128" y="2287058"/>
              <a:ext cx="10249" cy="38291"/>
            </a:xfrm>
            <a:custGeom>
              <a:rect b="b" l="l" r="r" t="t"/>
              <a:pathLst>
                <a:path extrusionOk="0" h="1203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290377" y="1970604"/>
              <a:ext cx="221378" cy="185346"/>
            </a:xfrm>
            <a:custGeom>
              <a:rect b="b" l="l" r="r" t="t"/>
              <a:pathLst>
                <a:path extrusionOk="0" h="5823" w="6955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329432" y="2004344"/>
              <a:ext cx="26928" cy="10249"/>
            </a:xfrm>
            <a:custGeom>
              <a:rect b="b" l="l" r="r" t="t"/>
              <a:pathLst>
                <a:path extrusionOk="0" h="322" w="846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368074" y="200434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329432" y="2031622"/>
              <a:ext cx="121304" cy="10631"/>
            </a:xfrm>
            <a:custGeom>
              <a:rect b="b" l="l" r="r" t="t"/>
              <a:pathLst>
                <a:path extrusionOk="0" h="334" w="3811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329432" y="2059664"/>
              <a:ext cx="82249" cy="10663"/>
            </a:xfrm>
            <a:custGeom>
              <a:rect b="b" l="l" r="r" t="t"/>
              <a:pathLst>
                <a:path extrusionOk="0" h="335" w="2584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3423777" y="2059664"/>
              <a:ext cx="26960" cy="10663"/>
            </a:xfrm>
            <a:custGeom>
              <a:rect b="b" l="l" r="r" t="t"/>
              <a:pathLst>
                <a:path extrusionOk="0" h="335" w="847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0" name="Google Shape;1310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11" name="Google Shape;1311;p39"/>
          <p:cNvGrpSpPr/>
          <p:nvPr/>
        </p:nvGrpSpPr>
        <p:grpSpPr>
          <a:xfrm>
            <a:off x="6168713" y="3104482"/>
            <a:ext cx="2265000" cy="881743"/>
            <a:chOff x="6421788" y="2310281"/>
            <a:chExt cx="2265000" cy="881743"/>
          </a:xfrm>
        </p:grpSpPr>
        <p:sp>
          <p:nvSpPr>
            <p:cNvPr id="1312" name="Google Shape;1312;p39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3" name="Google Shape;1313;p39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6168713" y="1674952"/>
            <a:ext cx="2265000" cy="881738"/>
            <a:chOff x="6421788" y="1043938"/>
            <a:chExt cx="2265000" cy="881738"/>
          </a:xfrm>
        </p:grpSpPr>
        <p:sp>
          <p:nvSpPr>
            <p:cNvPr id="1315" name="Google Shape;1315;p39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6" name="Google Shape;1316;p39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710263" y="3104486"/>
            <a:ext cx="2265000" cy="881736"/>
            <a:chOff x="457188" y="2943441"/>
            <a:chExt cx="2265000" cy="881736"/>
          </a:xfrm>
        </p:grpSpPr>
        <p:sp>
          <p:nvSpPr>
            <p:cNvPr id="1318" name="Google Shape;1318;p39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9" name="Google Shape;1319;p39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710263" y="1674952"/>
            <a:ext cx="2265000" cy="881738"/>
            <a:chOff x="457188" y="1677367"/>
            <a:chExt cx="2265000" cy="881738"/>
          </a:xfrm>
        </p:grpSpPr>
        <p:sp>
          <p:nvSpPr>
            <p:cNvPr id="1321" name="Google Shape;1321;p39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2" name="Google Shape;1322;p39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28" name="Google Shape;1328;p40"/>
          <p:cNvGrpSpPr/>
          <p:nvPr/>
        </p:nvGrpSpPr>
        <p:grpSpPr>
          <a:xfrm>
            <a:off x="2017063" y="1300471"/>
            <a:ext cx="6416700" cy="659659"/>
            <a:chOff x="2017063" y="1300471"/>
            <a:chExt cx="6416700" cy="659659"/>
          </a:xfrm>
        </p:grpSpPr>
        <p:cxnSp>
          <p:nvCxnSpPr>
            <p:cNvPr id="1329" name="Google Shape;1329;p40"/>
            <p:cNvCxnSpPr>
              <a:stCxn id="1330" idx="1"/>
            </p:cNvCxnSpPr>
            <p:nvPr/>
          </p:nvCxnSpPr>
          <p:spPr>
            <a:xfrm rot="10800000">
              <a:off x="2446225" y="1608838"/>
              <a:ext cx="2140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1" name="Google Shape;1331;p40"/>
            <p:cNvSpPr/>
            <p:nvPr/>
          </p:nvSpPr>
          <p:spPr>
            <a:xfrm>
              <a:off x="2017063" y="1837786"/>
              <a:ext cx="653979" cy="122344"/>
            </a:xfrm>
            <a:custGeom>
              <a:rect b="b" l="l" r="r" t="t"/>
              <a:pathLst>
                <a:path extrusionOk="0" h="4907" w="2623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86725" y="1436488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2017063" y="1300471"/>
              <a:ext cx="653979" cy="565818"/>
            </a:xfrm>
            <a:custGeom>
              <a:rect b="b" l="l" r="r" t="t"/>
              <a:pathLst>
                <a:path extrusionOk="0" h="22694" w="2623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0"/>
            <p:cNvSpPr txBox="1"/>
            <p:nvPr/>
          </p:nvSpPr>
          <p:spPr>
            <a:xfrm>
              <a:off x="6168763" y="134138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1690361" y="1923881"/>
            <a:ext cx="6743401" cy="646594"/>
            <a:chOff x="1690361" y="1923881"/>
            <a:chExt cx="6743401" cy="646594"/>
          </a:xfrm>
        </p:grpSpPr>
        <p:cxnSp>
          <p:nvCxnSpPr>
            <p:cNvPr id="1335" name="Google Shape;1335;p40"/>
            <p:cNvCxnSpPr>
              <a:stCxn id="1336" idx="1"/>
            </p:cNvCxnSpPr>
            <p:nvPr/>
          </p:nvCxnSpPr>
          <p:spPr>
            <a:xfrm rot="10800000">
              <a:off x="2756425" y="2227275"/>
              <a:ext cx="1830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7" name="Google Shape;1337;p40"/>
            <p:cNvSpPr/>
            <p:nvPr/>
          </p:nvSpPr>
          <p:spPr>
            <a:xfrm>
              <a:off x="1690361" y="2446062"/>
              <a:ext cx="1307361" cy="124413"/>
            </a:xfrm>
            <a:custGeom>
              <a:rect b="b" l="l" r="r" t="t"/>
              <a:pathLst>
                <a:path extrusionOk="0" h="4990" w="52436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586725" y="2054925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1690361" y="1923881"/>
              <a:ext cx="1307361" cy="565818"/>
            </a:xfrm>
            <a:custGeom>
              <a:rect b="b" l="l" r="r" t="t"/>
              <a:pathLst>
                <a:path extrusionOk="0" h="22694" w="52436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6168763" y="195983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363660" y="2544025"/>
            <a:ext cx="7070103" cy="685762"/>
            <a:chOff x="1363660" y="2544025"/>
            <a:chExt cx="7070103" cy="685762"/>
          </a:xfrm>
        </p:grpSpPr>
        <p:cxnSp>
          <p:nvCxnSpPr>
            <p:cNvPr id="1341" name="Google Shape;1341;p40"/>
            <p:cNvCxnSpPr>
              <a:stCxn id="1342" idx="1"/>
            </p:cNvCxnSpPr>
            <p:nvPr/>
          </p:nvCxnSpPr>
          <p:spPr>
            <a:xfrm rot="10800000">
              <a:off x="2953225" y="2845713"/>
              <a:ext cx="1633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3" name="Google Shape;1343;p40"/>
            <p:cNvSpPr/>
            <p:nvPr/>
          </p:nvSpPr>
          <p:spPr>
            <a:xfrm>
              <a:off x="1363660" y="3040674"/>
              <a:ext cx="1960742" cy="189113"/>
            </a:xfrm>
            <a:custGeom>
              <a:rect b="b" l="l" r="r" t="t"/>
              <a:pathLst>
                <a:path extrusionOk="0" h="7585" w="78642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586725" y="2673363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1363660" y="2544025"/>
              <a:ext cx="1960742" cy="565818"/>
            </a:xfrm>
            <a:custGeom>
              <a:rect b="b" l="l" r="r" t="t"/>
              <a:pathLst>
                <a:path extrusionOk="0" h="22694" w="78642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6168763" y="25782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>
            <a:off x="1036958" y="3171599"/>
            <a:ext cx="7396805" cy="662327"/>
            <a:chOff x="1036958" y="3171599"/>
            <a:chExt cx="7396805" cy="662327"/>
          </a:xfrm>
        </p:grpSpPr>
        <p:cxnSp>
          <p:nvCxnSpPr>
            <p:cNvPr id="1347" name="Google Shape;1347;p40"/>
            <p:cNvCxnSpPr>
              <a:stCxn id="1348" idx="1"/>
            </p:cNvCxnSpPr>
            <p:nvPr/>
          </p:nvCxnSpPr>
          <p:spPr>
            <a:xfrm rot="10800000">
              <a:off x="3248425" y="3464150"/>
              <a:ext cx="1338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9" name="Google Shape;1349;p40"/>
            <p:cNvSpPr/>
            <p:nvPr/>
          </p:nvSpPr>
          <p:spPr>
            <a:xfrm>
              <a:off x="1036958" y="3716345"/>
              <a:ext cx="2614123" cy="117582"/>
            </a:xfrm>
            <a:custGeom>
              <a:rect b="b" l="l" r="r" t="t"/>
              <a:pathLst>
                <a:path extrusionOk="0" h="4716" w="104848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586725" y="3291800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1036958" y="3171599"/>
              <a:ext cx="2614123" cy="565818"/>
            </a:xfrm>
            <a:custGeom>
              <a:rect b="b" l="l" r="r" t="t"/>
              <a:pathLst>
                <a:path extrusionOk="0" h="22694" w="104848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6168763" y="319674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710281" y="3799473"/>
            <a:ext cx="7723481" cy="565818"/>
            <a:chOff x="710281" y="3799473"/>
            <a:chExt cx="7723481" cy="565818"/>
          </a:xfrm>
        </p:grpSpPr>
        <p:cxnSp>
          <p:nvCxnSpPr>
            <p:cNvPr id="1353" name="Google Shape;1353;p40"/>
            <p:cNvCxnSpPr>
              <a:stCxn id="1354" idx="1"/>
            </p:cNvCxnSpPr>
            <p:nvPr/>
          </p:nvCxnSpPr>
          <p:spPr>
            <a:xfrm rot="10800000">
              <a:off x="3642325" y="4082588"/>
              <a:ext cx="944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4" name="Google Shape;1354;p40"/>
            <p:cNvSpPr/>
            <p:nvPr/>
          </p:nvSpPr>
          <p:spPr>
            <a:xfrm>
              <a:off x="4586725" y="3910238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710281" y="3799473"/>
              <a:ext cx="3267454" cy="565818"/>
            </a:xfrm>
            <a:custGeom>
              <a:rect b="b" l="l" r="r" t="t"/>
              <a:pathLst>
                <a:path extrusionOk="0" h="22694" w="131052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6168763" y="381518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with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62" name="Google Shape;1362;p41"/>
          <p:cNvGrpSpPr/>
          <p:nvPr/>
        </p:nvGrpSpPr>
        <p:grpSpPr>
          <a:xfrm>
            <a:off x="710275" y="2458475"/>
            <a:ext cx="3344313" cy="748800"/>
            <a:chOff x="710275" y="2458475"/>
            <a:chExt cx="3344313" cy="748800"/>
          </a:xfrm>
        </p:grpSpPr>
        <p:sp>
          <p:nvSpPr>
            <p:cNvPr id="1363" name="Google Shape;1363;p41"/>
            <p:cNvSpPr/>
            <p:nvPr/>
          </p:nvSpPr>
          <p:spPr>
            <a:xfrm>
              <a:off x="2492925" y="2627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/>
            </a:p>
          </p:txBody>
        </p:sp>
        <p:cxnSp>
          <p:nvCxnSpPr>
            <p:cNvPr id="1364" name="Google Shape;1364;p41"/>
            <p:cNvCxnSpPr/>
            <p:nvPr/>
          </p:nvCxnSpPr>
          <p:spPr>
            <a:xfrm>
              <a:off x="3731188" y="2832875"/>
              <a:ext cx="323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5" name="Google Shape;1365;p41"/>
            <p:cNvSpPr txBox="1"/>
            <p:nvPr/>
          </p:nvSpPr>
          <p:spPr>
            <a:xfrm>
              <a:off x="71027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6" name="Google Shape;1366;p41"/>
          <p:cNvSpPr/>
          <p:nvPr/>
        </p:nvSpPr>
        <p:spPr>
          <a:xfrm>
            <a:off x="4138438" y="2399375"/>
            <a:ext cx="867000" cy="86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1367" name="Google Shape;1367;p41"/>
          <p:cNvGrpSpPr/>
          <p:nvPr/>
        </p:nvGrpSpPr>
        <p:grpSpPr>
          <a:xfrm>
            <a:off x="5089325" y="2458475"/>
            <a:ext cx="3344300" cy="748800"/>
            <a:chOff x="5089325" y="2458475"/>
            <a:chExt cx="3344300" cy="748800"/>
          </a:xfrm>
        </p:grpSpPr>
        <p:sp>
          <p:nvSpPr>
            <p:cNvPr id="1368" name="Google Shape;1368;p41"/>
            <p:cNvSpPr/>
            <p:nvPr/>
          </p:nvSpPr>
          <p:spPr>
            <a:xfrm>
              <a:off x="5496625" y="2627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cxnSp>
          <p:nvCxnSpPr>
            <p:cNvPr id="1369" name="Google Shape;1369;p41"/>
            <p:cNvCxnSpPr/>
            <p:nvPr/>
          </p:nvCxnSpPr>
          <p:spPr>
            <a:xfrm>
              <a:off x="5089325" y="2832875"/>
              <a:ext cx="323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0" name="Google Shape;1370;p41"/>
            <p:cNvSpPr txBox="1"/>
            <p:nvPr/>
          </p:nvSpPr>
          <p:spPr>
            <a:xfrm>
              <a:off x="689732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1" name="Google Shape;1371;p41"/>
          <p:cNvGrpSpPr/>
          <p:nvPr/>
        </p:nvGrpSpPr>
        <p:grpSpPr>
          <a:xfrm>
            <a:off x="4734075" y="1257950"/>
            <a:ext cx="3699550" cy="1063204"/>
            <a:chOff x="4734075" y="1257950"/>
            <a:chExt cx="3699550" cy="1063204"/>
          </a:xfrm>
        </p:grpSpPr>
        <p:sp>
          <p:nvSpPr>
            <p:cNvPr id="1372" name="Google Shape;1372;p41"/>
            <p:cNvSpPr/>
            <p:nvPr/>
          </p:nvSpPr>
          <p:spPr>
            <a:xfrm>
              <a:off x="5496625" y="14223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4734075" y="1909825"/>
              <a:ext cx="1318708" cy="411329"/>
            </a:xfrm>
            <a:custGeom>
              <a:rect b="b" l="l" r="r" t="t"/>
              <a:pathLst>
                <a:path extrusionOk="0" fill="none" h="15181" w="55507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1"/>
            <p:cNvSpPr txBox="1"/>
            <p:nvPr/>
          </p:nvSpPr>
          <p:spPr>
            <a:xfrm>
              <a:off x="689732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5" name="Google Shape;1375;p41"/>
          <p:cNvGrpSpPr/>
          <p:nvPr/>
        </p:nvGrpSpPr>
        <p:grpSpPr>
          <a:xfrm>
            <a:off x="4734075" y="3344669"/>
            <a:ext cx="3699550" cy="1063131"/>
            <a:chOff x="4734075" y="3344669"/>
            <a:chExt cx="3699550" cy="1063131"/>
          </a:xfrm>
        </p:grpSpPr>
        <p:sp>
          <p:nvSpPr>
            <p:cNvPr id="1376" name="Google Shape;1376;p41"/>
            <p:cNvSpPr/>
            <p:nvPr/>
          </p:nvSpPr>
          <p:spPr>
            <a:xfrm>
              <a:off x="5496625" y="3832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4734075" y="3344669"/>
              <a:ext cx="1318708" cy="411356"/>
            </a:xfrm>
            <a:custGeom>
              <a:rect b="b" l="l" r="r" t="t"/>
              <a:pathLst>
                <a:path extrusionOk="0" fill="none" h="15182" w="55507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1"/>
            <p:cNvSpPr txBox="1"/>
            <p:nvPr/>
          </p:nvSpPr>
          <p:spPr>
            <a:xfrm>
              <a:off x="689732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9" name="Google Shape;1379;p41"/>
          <p:cNvGrpSpPr/>
          <p:nvPr/>
        </p:nvGrpSpPr>
        <p:grpSpPr>
          <a:xfrm>
            <a:off x="710275" y="1257950"/>
            <a:ext cx="3693200" cy="1063204"/>
            <a:chOff x="710275" y="1257950"/>
            <a:chExt cx="3693200" cy="1063204"/>
          </a:xfrm>
        </p:grpSpPr>
        <p:sp>
          <p:nvSpPr>
            <p:cNvPr id="1380" name="Google Shape;1380;p41"/>
            <p:cNvSpPr/>
            <p:nvPr/>
          </p:nvSpPr>
          <p:spPr>
            <a:xfrm>
              <a:off x="2492925" y="14223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084776" y="1909825"/>
              <a:ext cx="1318700" cy="411329"/>
            </a:xfrm>
            <a:custGeom>
              <a:rect b="b" l="l" r="r" t="t"/>
              <a:pathLst>
                <a:path extrusionOk="0" fill="none" h="15181" w="55495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1027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3" name="Google Shape;1383;p41"/>
          <p:cNvGrpSpPr/>
          <p:nvPr/>
        </p:nvGrpSpPr>
        <p:grpSpPr>
          <a:xfrm>
            <a:off x="710275" y="3344669"/>
            <a:ext cx="3693200" cy="1063131"/>
            <a:chOff x="710275" y="3344669"/>
            <a:chExt cx="3693200" cy="1063131"/>
          </a:xfrm>
        </p:grpSpPr>
        <p:sp>
          <p:nvSpPr>
            <p:cNvPr id="1384" name="Google Shape;1384;p41"/>
            <p:cNvSpPr/>
            <p:nvPr/>
          </p:nvSpPr>
          <p:spPr>
            <a:xfrm>
              <a:off x="2492925" y="3832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3084776" y="3344669"/>
              <a:ext cx="1318700" cy="411356"/>
            </a:xfrm>
            <a:custGeom>
              <a:rect b="b" l="l" r="r" t="t"/>
              <a:pathLst>
                <a:path extrusionOk="0" fill="none" h="15182" w="55495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71027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 Jupiter is a gas giant and the biggest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92" name="Google Shape;1392;p42"/>
          <p:cNvGrpSpPr/>
          <p:nvPr/>
        </p:nvGrpSpPr>
        <p:grpSpPr>
          <a:xfrm>
            <a:off x="4607563" y="2051500"/>
            <a:ext cx="1578500" cy="1556450"/>
            <a:chOff x="4607563" y="2051500"/>
            <a:chExt cx="1578500" cy="1556450"/>
          </a:xfrm>
        </p:grpSpPr>
        <p:grpSp>
          <p:nvGrpSpPr>
            <p:cNvPr id="1393" name="Google Shape;1393;p42"/>
            <p:cNvGrpSpPr/>
            <p:nvPr/>
          </p:nvGrpSpPr>
          <p:grpSpPr>
            <a:xfrm>
              <a:off x="4607563" y="2051500"/>
              <a:ext cx="1578500" cy="1556450"/>
              <a:chOff x="4607550" y="1975300"/>
              <a:chExt cx="1578500" cy="1556450"/>
            </a:xfrm>
          </p:grpSpPr>
          <p:sp>
            <p:nvSpPr>
              <p:cNvPr id="1394" name="Google Shape;1394;p42"/>
              <p:cNvSpPr/>
              <p:nvPr/>
            </p:nvSpPr>
            <p:spPr>
              <a:xfrm>
                <a:off x="5585350" y="2941925"/>
                <a:ext cx="448600" cy="448600"/>
              </a:xfrm>
              <a:custGeom>
                <a:rect b="b" l="l" r="r" t="t"/>
                <a:pathLst>
                  <a:path extrusionOk="0" h="17944" w="17944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4607550" y="1975300"/>
                <a:ext cx="1578500" cy="1556450"/>
              </a:xfrm>
              <a:custGeom>
                <a:rect b="b" l="l" r="r" t="t"/>
                <a:pathLst>
                  <a:path extrusionOk="0" h="62258" w="63140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6" name="Google Shape;1396;p42"/>
            <p:cNvSpPr/>
            <p:nvPr/>
          </p:nvSpPr>
          <p:spPr>
            <a:xfrm>
              <a:off x="5609463" y="3042225"/>
              <a:ext cx="400375" cy="400375"/>
            </a:xfrm>
            <a:custGeom>
              <a:rect b="b" l="l" r="r" t="t"/>
              <a:pathLst>
                <a:path extrusionOk="0" h="16015" w="16015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2"/>
            <p:cNvSpPr txBox="1"/>
            <p:nvPr/>
          </p:nvSpPr>
          <p:spPr>
            <a:xfrm>
              <a:off x="4699013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8" name="Google Shape;1398;p42"/>
          <p:cNvGrpSpPr/>
          <p:nvPr/>
        </p:nvGrpSpPr>
        <p:grpSpPr>
          <a:xfrm>
            <a:off x="3783638" y="1227575"/>
            <a:ext cx="1578500" cy="1556250"/>
            <a:chOff x="3783638" y="1227575"/>
            <a:chExt cx="1578500" cy="1556250"/>
          </a:xfrm>
        </p:grpSpPr>
        <p:grpSp>
          <p:nvGrpSpPr>
            <p:cNvPr id="1399" name="Google Shape;1399;p42"/>
            <p:cNvGrpSpPr/>
            <p:nvPr/>
          </p:nvGrpSpPr>
          <p:grpSpPr>
            <a:xfrm>
              <a:off x="3783638" y="1227575"/>
              <a:ext cx="1578500" cy="1556250"/>
              <a:chOff x="3783625" y="1151375"/>
              <a:chExt cx="1578500" cy="155625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4761725" y="1292025"/>
                <a:ext cx="448900" cy="448575"/>
              </a:xfrm>
              <a:custGeom>
                <a:rect b="b" l="l" r="r" t="t"/>
                <a:pathLst>
                  <a:path extrusionOk="0" h="17943" w="17956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3783625" y="1151375"/>
                <a:ext cx="1578500" cy="1556250"/>
              </a:xfrm>
              <a:custGeom>
                <a:rect b="b" l="l" r="r" t="t"/>
                <a:pathLst>
                  <a:path extrusionOk="0" h="62250" w="6314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2" name="Google Shape;1402;p42"/>
            <p:cNvSpPr/>
            <p:nvPr/>
          </p:nvSpPr>
          <p:spPr>
            <a:xfrm>
              <a:off x="4781088" y="1387575"/>
              <a:ext cx="410200" cy="410175"/>
            </a:xfrm>
            <a:custGeom>
              <a:rect b="b" l="l" r="r" t="t"/>
              <a:pathLst>
                <a:path extrusionOk="0" h="16407" w="16408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2"/>
            <p:cNvSpPr txBox="1"/>
            <p:nvPr/>
          </p:nvSpPr>
          <p:spPr>
            <a:xfrm>
              <a:off x="3875088" y="1780325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04" name="Google Shape;1404;p42"/>
          <p:cNvGrpSpPr/>
          <p:nvPr/>
        </p:nvGrpSpPr>
        <p:grpSpPr>
          <a:xfrm>
            <a:off x="2957963" y="2053275"/>
            <a:ext cx="1578475" cy="1556175"/>
            <a:chOff x="2957963" y="2053275"/>
            <a:chExt cx="1578475" cy="1556175"/>
          </a:xfrm>
        </p:grpSpPr>
        <p:grpSp>
          <p:nvGrpSpPr>
            <p:cNvPr id="1405" name="Google Shape;1405;p42"/>
            <p:cNvGrpSpPr/>
            <p:nvPr/>
          </p:nvGrpSpPr>
          <p:grpSpPr>
            <a:xfrm>
              <a:off x="2957963" y="2053275"/>
              <a:ext cx="1578475" cy="1556175"/>
              <a:chOff x="2957950" y="1977075"/>
              <a:chExt cx="1578475" cy="1556175"/>
            </a:xfrm>
          </p:grpSpPr>
          <p:sp>
            <p:nvSpPr>
              <p:cNvPr id="1406" name="Google Shape;1406;p42"/>
              <p:cNvSpPr/>
              <p:nvPr/>
            </p:nvSpPr>
            <p:spPr>
              <a:xfrm>
                <a:off x="3110350" y="2118325"/>
                <a:ext cx="448575" cy="448575"/>
              </a:xfrm>
              <a:custGeom>
                <a:rect b="b" l="l" r="r" t="t"/>
                <a:pathLst>
                  <a:path extrusionOk="0" h="17943" w="17943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957950" y="1977075"/>
                <a:ext cx="1578475" cy="1556175"/>
              </a:xfrm>
              <a:custGeom>
                <a:rect b="b" l="l" r="r" t="t"/>
                <a:pathLst>
                  <a:path extrusionOk="0" h="62247" w="63139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8" name="Google Shape;1408;p42"/>
            <p:cNvSpPr/>
            <p:nvPr/>
          </p:nvSpPr>
          <p:spPr>
            <a:xfrm>
              <a:off x="3134163" y="2218325"/>
              <a:ext cx="400975" cy="400975"/>
            </a:xfrm>
            <a:custGeom>
              <a:rect b="b" l="l" r="r" t="t"/>
              <a:pathLst>
                <a:path extrusionOk="0" h="16039" w="16039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2"/>
            <p:cNvSpPr txBox="1"/>
            <p:nvPr/>
          </p:nvSpPr>
          <p:spPr>
            <a:xfrm>
              <a:off x="3049400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0" name="Google Shape;1410;p42"/>
          <p:cNvGrpSpPr/>
          <p:nvPr/>
        </p:nvGrpSpPr>
        <p:grpSpPr>
          <a:xfrm>
            <a:off x="3781863" y="2877175"/>
            <a:ext cx="1578800" cy="1556250"/>
            <a:chOff x="3781863" y="2877175"/>
            <a:chExt cx="1578800" cy="1556250"/>
          </a:xfrm>
        </p:grpSpPr>
        <p:grpSp>
          <p:nvGrpSpPr>
            <p:cNvPr id="1411" name="Google Shape;1411;p42"/>
            <p:cNvGrpSpPr/>
            <p:nvPr/>
          </p:nvGrpSpPr>
          <p:grpSpPr>
            <a:xfrm>
              <a:off x="3781863" y="2877175"/>
              <a:ext cx="1578800" cy="1556250"/>
              <a:chOff x="3781850" y="2800975"/>
              <a:chExt cx="1578800" cy="1556250"/>
            </a:xfrm>
          </p:grpSpPr>
          <p:sp>
            <p:nvSpPr>
              <p:cNvPr id="1412" name="Google Shape;1412;p42"/>
              <p:cNvSpPr/>
              <p:nvPr/>
            </p:nvSpPr>
            <p:spPr>
              <a:xfrm>
                <a:off x="3936325" y="3765250"/>
                <a:ext cx="448600" cy="448875"/>
              </a:xfrm>
              <a:custGeom>
                <a:rect b="b" l="l" r="r" t="t"/>
                <a:pathLst>
                  <a:path extrusionOk="0" h="17955" w="17944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3781850" y="2800975"/>
                <a:ext cx="1578800" cy="1556250"/>
              </a:xfrm>
              <a:custGeom>
                <a:rect b="b" l="l" r="r" t="t"/>
                <a:pathLst>
                  <a:path extrusionOk="0" h="62250" w="63152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4" name="Google Shape;1414;p42"/>
            <p:cNvSpPr/>
            <p:nvPr/>
          </p:nvSpPr>
          <p:spPr>
            <a:xfrm>
              <a:off x="3959263" y="3864650"/>
              <a:ext cx="402750" cy="402475"/>
            </a:xfrm>
            <a:custGeom>
              <a:rect b="b" l="l" r="r" t="t"/>
              <a:pathLst>
                <a:path extrusionOk="0" h="16099" w="16110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2"/>
            <p:cNvSpPr txBox="1"/>
            <p:nvPr/>
          </p:nvSpPr>
          <p:spPr>
            <a:xfrm>
              <a:off x="3875088" y="3501250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6" name="Google Shape;1416;p42"/>
          <p:cNvGrpSpPr/>
          <p:nvPr/>
        </p:nvGrpSpPr>
        <p:grpSpPr>
          <a:xfrm>
            <a:off x="5476725" y="1576992"/>
            <a:ext cx="2954150" cy="855521"/>
            <a:chOff x="5476725" y="1576992"/>
            <a:chExt cx="2954150" cy="855521"/>
          </a:xfrm>
        </p:grpSpPr>
        <p:grpSp>
          <p:nvGrpSpPr>
            <p:cNvPr id="1417" name="Google Shape;1417;p42"/>
            <p:cNvGrpSpPr/>
            <p:nvPr/>
          </p:nvGrpSpPr>
          <p:grpSpPr>
            <a:xfrm>
              <a:off x="6348644" y="1576992"/>
              <a:ext cx="2082231" cy="855521"/>
              <a:chOff x="6348644" y="1164913"/>
              <a:chExt cx="2082231" cy="855521"/>
            </a:xfrm>
          </p:grpSpPr>
          <p:sp>
            <p:nvSpPr>
              <p:cNvPr id="1418" name="Google Shape;1418;p42"/>
              <p:cNvSpPr txBox="1"/>
              <p:nvPr/>
            </p:nvSpPr>
            <p:spPr>
              <a:xfrm>
                <a:off x="6348644" y="1430334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9" name="Google Shape;1419;p42"/>
              <p:cNvSpPr txBox="1"/>
              <p:nvPr/>
            </p:nvSpPr>
            <p:spPr>
              <a:xfrm>
                <a:off x="6351275" y="116491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0" name="Google Shape;1420;p42"/>
            <p:cNvCxnSpPr/>
            <p:nvPr/>
          </p:nvCxnSpPr>
          <p:spPr>
            <a:xfrm rot="10800000">
              <a:off x="5476725" y="1592663"/>
              <a:ext cx="2859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21" name="Google Shape;1421;p42"/>
          <p:cNvGrpSpPr/>
          <p:nvPr/>
        </p:nvGrpSpPr>
        <p:grpSpPr>
          <a:xfrm>
            <a:off x="6297825" y="3225447"/>
            <a:ext cx="2133050" cy="863315"/>
            <a:chOff x="6297825" y="3225447"/>
            <a:chExt cx="2133050" cy="863315"/>
          </a:xfrm>
        </p:grpSpPr>
        <p:grpSp>
          <p:nvGrpSpPr>
            <p:cNvPr id="1422" name="Google Shape;1422;p42"/>
            <p:cNvGrpSpPr/>
            <p:nvPr/>
          </p:nvGrpSpPr>
          <p:grpSpPr>
            <a:xfrm>
              <a:off x="6348644" y="3225447"/>
              <a:ext cx="2082231" cy="863315"/>
              <a:chOff x="6348644" y="2810750"/>
              <a:chExt cx="2082231" cy="863315"/>
            </a:xfrm>
          </p:grpSpPr>
          <p:sp>
            <p:nvSpPr>
              <p:cNvPr id="1423" name="Google Shape;1423;p42"/>
              <p:cNvSpPr txBox="1"/>
              <p:nvPr/>
            </p:nvSpPr>
            <p:spPr>
              <a:xfrm>
                <a:off x="6348644" y="308396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4" name="Google Shape;1424;p42"/>
              <p:cNvSpPr txBox="1"/>
              <p:nvPr/>
            </p:nvSpPr>
            <p:spPr>
              <a:xfrm>
                <a:off x="6351275" y="28107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5" name="Google Shape;1425;p42"/>
            <p:cNvCxnSpPr/>
            <p:nvPr/>
          </p:nvCxnSpPr>
          <p:spPr>
            <a:xfrm rot="10800000">
              <a:off x="6297825" y="3242400"/>
              <a:ext cx="2038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26" name="Google Shape;1426;p42"/>
          <p:cNvGrpSpPr/>
          <p:nvPr/>
        </p:nvGrpSpPr>
        <p:grpSpPr>
          <a:xfrm>
            <a:off x="706147" y="1585119"/>
            <a:ext cx="2135878" cy="839268"/>
            <a:chOff x="706147" y="1585119"/>
            <a:chExt cx="2135878" cy="839268"/>
          </a:xfrm>
        </p:grpSpPr>
        <p:grpSp>
          <p:nvGrpSpPr>
            <p:cNvPr id="1427" name="Google Shape;1427;p42"/>
            <p:cNvGrpSpPr/>
            <p:nvPr/>
          </p:nvGrpSpPr>
          <p:grpSpPr>
            <a:xfrm>
              <a:off x="706147" y="1585119"/>
              <a:ext cx="2089253" cy="839268"/>
              <a:chOff x="706147" y="1999175"/>
              <a:chExt cx="2089253" cy="839268"/>
            </a:xfrm>
          </p:grpSpPr>
          <p:sp>
            <p:nvSpPr>
              <p:cNvPr id="1428" name="Google Shape;1428;p42"/>
              <p:cNvSpPr txBox="1"/>
              <p:nvPr/>
            </p:nvSpPr>
            <p:spPr>
              <a:xfrm>
                <a:off x="706147" y="2248343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9" name="Google Shape;1429;p42"/>
              <p:cNvSpPr txBox="1"/>
              <p:nvPr/>
            </p:nvSpPr>
            <p:spPr>
              <a:xfrm>
                <a:off x="715800" y="199917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0" name="Google Shape;1430;p42"/>
            <p:cNvCxnSpPr/>
            <p:nvPr/>
          </p:nvCxnSpPr>
          <p:spPr>
            <a:xfrm rot="10800000">
              <a:off x="807425" y="2418813"/>
              <a:ext cx="2034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1" name="Google Shape;1431;p42"/>
          <p:cNvGrpSpPr/>
          <p:nvPr/>
        </p:nvGrpSpPr>
        <p:grpSpPr>
          <a:xfrm>
            <a:off x="706147" y="3225675"/>
            <a:ext cx="2964553" cy="862860"/>
            <a:chOff x="706147" y="3225675"/>
            <a:chExt cx="2964553" cy="862860"/>
          </a:xfrm>
        </p:grpSpPr>
        <p:grpSp>
          <p:nvGrpSpPr>
            <p:cNvPr id="1432" name="Google Shape;1432;p42"/>
            <p:cNvGrpSpPr/>
            <p:nvPr/>
          </p:nvGrpSpPr>
          <p:grpSpPr>
            <a:xfrm>
              <a:off x="706147" y="3225675"/>
              <a:ext cx="2089253" cy="862860"/>
              <a:chOff x="706147" y="3634450"/>
              <a:chExt cx="2089253" cy="862860"/>
            </a:xfrm>
          </p:grpSpPr>
          <p:sp>
            <p:nvSpPr>
              <p:cNvPr id="1433" name="Google Shape;1433;p42"/>
              <p:cNvSpPr txBox="1"/>
              <p:nvPr/>
            </p:nvSpPr>
            <p:spPr>
              <a:xfrm>
                <a:off x="706147" y="3907210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4" name="Google Shape;1434;p42"/>
              <p:cNvSpPr txBox="1"/>
              <p:nvPr/>
            </p:nvSpPr>
            <p:spPr>
              <a:xfrm>
                <a:off x="715800" y="36344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5" name="Google Shape;1435;p42"/>
            <p:cNvCxnSpPr/>
            <p:nvPr/>
          </p:nvCxnSpPr>
          <p:spPr>
            <a:xfrm rot="10800000">
              <a:off x="807500" y="4065888"/>
              <a:ext cx="2863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6" name="Google Shape;1436;p42"/>
          <p:cNvGrpSpPr/>
          <p:nvPr/>
        </p:nvGrpSpPr>
        <p:grpSpPr>
          <a:xfrm>
            <a:off x="5697312" y="3103833"/>
            <a:ext cx="224702" cy="277160"/>
            <a:chOff x="3330525" y="4399275"/>
            <a:chExt cx="390650" cy="481850"/>
          </a:xfrm>
        </p:grpSpPr>
        <p:sp>
          <p:nvSpPr>
            <p:cNvPr id="1437" name="Google Shape;1437;p42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4" name="Google Shape;1444;p42"/>
          <p:cNvGrpSpPr/>
          <p:nvPr/>
        </p:nvGrpSpPr>
        <p:grpSpPr>
          <a:xfrm>
            <a:off x="3231209" y="2280241"/>
            <a:ext cx="206899" cy="277146"/>
            <a:chOff x="3938800" y="4399275"/>
            <a:chExt cx="359700" cy="481825"/>
          </a:xfrm>
        </p:grpSpPr>
        <p:sp>
          <p:nvSpPr>
            <p:cNvPr id="1445" name="Google Shape;1445;p42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0" name="Google Shape;1450;p42"/>
          <p:cNvGrpSpPr/>
          <p:nvPr/>
        </p:nvGrpSpPr>
        <p:grpSpPr>
          <a:xfrm>
            <a:off x="4847629" y="1454090"/>
            <a:ext cx="277146" cy="277146"/>
            <a:chOff x="1492675" y="4992125"/>
            <a:chExt cx="481825" cy="481825"/>
          </a:xfrm>
        </p:grpSpPr>
        <p:sp>
          <p:nvSpPr>
            <p:cNvPr id="1451" name="Google Shape;1451;p42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4022073" y="3927315"/>
            <a:ext cx="277146" cy="277146"/>
            <a:chOff x="2085525" y="4992125"/>
            <a:chExt cx="481825" cy="481825"/>
          </a:xfrm>
        </p:grpSpPr>
        <p:sp>
          <p:nvSpPr>
            <p:cNvPr id="1454" name="Google Shape;1454;p42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3"/>
          <p:cNvSpPr/>
          <p:nvPr/>
        </p:nvSpPr>
        <p:spPr>
          <a:xfrm>
            <a:off x="1583157" y="23676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3"/>
          <p:cNvSpPr/>
          <p:nvPr/>
        </p:nvSpPr>
        <p:spPr>
          <a:xfrm>
            <a:off x="3150127" y="20054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3"/>
          <p:cNvSpPr/>
          <p:nvPr/>
        </p:nvSpPr>
        <p:spPr>
          <a:xfrm>
            <a:off x="4717106" y="16432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3"/>
          <p:cNvSpPr/>
          <p:nvPr/>
        </p:nvSpPr>
        <p:spPr>
          <a:xfrm>
            <a:off x="6284093" y="12810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65" name="Google Shape;1465;p43"/>
          <p:cNvGrpSpPr/>
          <p:nvPr/>
        </p:nvGrpSpPr>
        <p:grpSpPr>
          <a:xfrm>
            <a:off x="710275" y="3145300"/>
            <a:ext cx="1455600" cy="1320125"/>
            <a:chOff x="710275" y="3145300"/>
            <a:chExt cx="1455600" cy="1320125"/>
          </a:xfrm>
        </p:grpSpPr>
        <p:cxnSp>
          <p:nvCxnSpPr>
            <p:cNvPr id="1466" name="Google Shape;1466;p43"/>
            <p:cNvCxnSpPr/>
            <p:nvPr/>
          </p:nvCxnSpPr>
          <p:spPr>
            <a:xfrm>
              <a:off x="1438075" y="3477400"/>
              <a:ext cx="0" cy="279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7" name="Google Shape;1467;p43"/>
            <p:cNvSpPr/>
            <p:nvPr/>
          </p:nvSpPr>
          <p:spPr>
            <a:xfrm>
              <a:off x="710275" y="31453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8" name="Google Shape;1468;p43"/>
            <p:cNvSpPr txBox="1"/>
            <p:nvPr/>
          </p:nvSpPr>
          <p:spPr>
            <a:xfrm>
              <a:off x="71027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43"/>
          <p:cNvGrpSpPr/>
          <p:nvPr/>
        </p:nvGrpSpPr>
        <p:grpSpPr>
          <a:xfrm>
            <a:off x="2277238" y="2783100"/>
            <a:ext cx="1455608" cy="1682325"/>
            <a:chOff x="2277238" y="2783100"/>
            <a:chExt cx="1455608" cy="1682325"/>
          </a:xfrm>
        </p:grpSpPr>
        <p:cxnSp>
          <p:nvCxnSpPr>
            <p:cNvPr id="1470" name="Google Shape;1470;p43"/>
            <p:cNvCxnSpPr/>
            <p:nvPr/>
          </p:nvCxnSpPr>
          <p:spPr>
            <a:xfrm>
              <a:off x="3005038" y="3115200"/>
              <a:ext cx="0" cy="641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1" name="Google Shape;1471;p43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2" name="Google Shape;1472;p43"/>
            <p:cNvSpPr txBox="1"/>
            <p:nvPr/>
          </p:nvSpPr>
          <p:spPr>
            <a:xfrm>
              <a:off x="2277246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3" name="Google Shape;1473;p43"/>
          <p:cNvGrpSpPr/>
          <p:nvPr/>
        </p:nvGrpSpPr>
        <p:grpSpPr>
          <a:xfrm>
            <a:off x="3844209" y="2420900"/>
            <a:ext cx="1455616" cy="2044525"/>
            <a:chOff x="3844209" y="2420900"/>
            <a:chExt cx="1455616" cy="2044525"/>
          </a:xfrm>
        </p:grpSpPr>
        <p:cxnSp>
          <p:nvCxnSpPr>
            <p:cNvPr id="1474" name="Google Shape;1474;p43"/>
            <p:cNvCxnSpPr/>
            <p:nvPr/>
          </p:nvCxnSpPr>
          <p:spPr>
            <a:xfrm>
              <a:off x="4572009" y="2753000"/>
              <a:ext cx="0" cy="10038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5" name="Google Shape;1475;p43"/>
            <p:cNvSpPr/>
            <p:nvPr/>
          </p:nvSpPr>
          <p:spPr>
            <a:xfrm>
              <a:off x="3844209" y="24209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6" name="Google Shape;1476;p43"/>
            <p:cNvSpPr txBox="1"/>
            <p:nvPr/>
          </p:nvSpPr>
          <p:spPr>
            <a:xfrm>
              <a:off x="384422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7" name="Google Shape;1477;p43"/>
          <p:cNvGrpSpPr/>
          <p:nvPr/>
        </p:nvGrpSpPr>
        <p:grpSpPr>
          <a:xfrm>
            <a:off x="6978175" y="1047916"/>
            <a:ext cx="1455608" cy="3417509"/>
            <a:chOff x="6978175" y="1047916"/>
            <a:chExt cx="1455608" cy="3417509"/>
          </a:xfrm>
        </p:grpSpPr>
        <p:grpSp>
          <p:nvGrpSpPr>
            <p:cNvPr id="1478" name="Google Shape;1478;p43"/>
            <p:cNvGrpSpPr/>
            <p:nvPr/>
          </p:nvGrpSpPr>
          <p:grpSpPr>
            <a:xfrm>
              <a:off x="7508784" y="1047916"/>
              <a:ext cx="394391" cy="566069"/>
              <a:chOff x="9442609" y="1874766"/>
              <a:chExt cx="394391" cy="566069"/>
            </a:xfrm>
          </p:grpSpPr>
          <p:sp>
            <p:nvSpPr>
              <p:cNvPr id="1479" name="Google Shape;1479;p43"/>
              <p:cNvSpPr/>
              <p:nvPr/>
            </p:nvSpPr>
            <p:spPr>
              <a:xfrm>
                <a:off x="9585404" y="1874766"/>
                <a:ext cx="108800" cy="108822"/>
              </a:xfrm>
              <a:custGeom>
                <a:rect b="b" l="l" r="r" t="t"/>
                <a:pathLst>
                  <a:path extrusionOk="0" h="5109" w="5108">
                    <a:moveTo>
                      <a:pt x="2548" y="0"/>
                    </a:moveTo>
                    <a:cubicBezTo>
                      <a:pt x="1143" y="0"/>
                      <a:pt x="0" y="1143"/>
                      <a:pt x="0" y="2560"/>
                    </a:cubicBezTo>
                    <a:cubicBezTo>
                      <a:pt x="0" y="3965"/>
                      <a:pt x="1143" y="5108"/>
                      <a:pt x="2548" y="5108"/>
                    </a:cubicBezTo>
                    <a:cubicBezTo>
                      <a:pt x="3965" y="5108"/>
                      <a:pt x="5108" y="3965"/>
                      <a:pt x="5108" y="2560"/>
                    </a:cubicBezTo>
                    <a:cubicBezTo>
                      <a:pt x="5108" y="1143"/>
                      <a:pt x="3965" y="0"/>
                      <a:pt x="2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9442609" y="1930806"/>
                <a:ext cx="394391" cy="510029"/>
              </a:xfrm>
              <a:custGeom>
                <a:rect b="b" l="l" r="r" t="t"/>
                <a:pathLst>
                  <a:path extrusionOk="0" h="23945" w="18516">
                    <a:moveTo>
                      <a:pt x="9657" y="5335"/>
                    </a:moveTo>
                    <a:lnTo>
                      <a:pt x="9693" y="5882"/>
                    </a:lnTo>
                    <a:lnTo>
                      <a:pt x="9847" y="7954"/>
                    </a:lnTo>
                    <a:lnTo>
                      <a:pt x="10074" y="10990"/>
                    </a:lnTo>
                    <a:lnTo>
                      <a:pt x="9228" y="11812"/>
                    </a:lnTo>
                    <a:lnTo>
                      <a:pt x="8442" y="10990"/>
                    </a:lnTo>
                    <a:lnTo>
                      <a:pt x="8669" y="7954"/>
                    </a:lnTo>
                    <a:lnTo>
                      <a:pt x="8823" y="5882"/>
                    </a:lnTo>
                    <a:lnTo>
                      <a:pt x="8859" y="5335"/>
                    </a:lnTo>
                    <a:close/>
                    <a:moveTo>
                      <a:pt x="1" y="1"/>
                    </a:moveTo>
                    <a:cubicBezTo>
                      <a:pt x="465" y="3120"/>
                      <a:pt x="2466" y="5728"/>
                      <a:pt x="5204" y="7049"/>
                    </a:cubicBezTo>
                    <a:lnTo>
                      <a:pt x="5204" y="15622"/>
                    </a:lnTo>
                    <a:lnTo>
                      <a:pt x="6168" y="15622"/>
                    </a:lnTo>
                    <a:lnTo>
                      <a:pt x="6168" y="23944"/>
                    </a:lnTo>
                    <a:lnTo>
                      <a:pt x="8514" y="23944"/>
                    </a:lnTo>
                    <a:lnTo>
                      <a:pt x="8514" y="15622"/>
                    </a:lnTo>
                    <a:lnTo>
                      <a:pt x="10002" y="15622"/>
                    </a:lnTo>
                    <a:lnTo>
                      <a:pt x="10002" y="23944"/>
                    </a:lnTo>
                    <a:lnTo>
                      <a:pt x="12348" y="23944"/>
                    </a:lnTo>
                    <a:lnTo>
                      <a:pt x="12348" y="15622"/>
                    </a:lnTo>
                    <a:lnTo>
                      <a:pt x="13312" y="15622"/>
                    </a:lnTo>
                    <a:lnTo>
                      <a:pt x="13312" y="7049"/>
                    </a:lnTo>
                    <a:cubicBezTo>
                      <a:pt x="16051" y="5728"/>
                      <a:pt x="18051" y="3120"/>
                      <a:pt x="18515" y="1"/>
                    </a:cubicBezTo>
                    <a:lnTo>
                      <a:pt x="16396" y="1"/>
                    </a:lnTo>
                    <a:cubicBezTo>
                      <a:pt x="15991" y="2084"/>
                      <a:pt x="14705" y="3846"/>
                      <a:pt x="12931" y="4894"/>
                    </a:cubicBezTo>
                    <a:cubicBezTo>
                      <a:pt x="12514" y="4215"/>
                      <a:pt x="11752" y="3751"/>
                      <a:pt x="10895" y="3751"/>
                    </a:cubicBezTo>
                    <a:lnTo>
                      <a:pt x="10074" y="3751"/>
                    </a:lnTo>
                    <a:lnTo>
                      <a:pt x="9657" y="4870"/>
                    </a:lnTo>
                    <a:lnTo>
                      <a:pt x="8859" y="4870"/>
                    </a:lnTo>
                    <a:lnTo>
                      <a:pt x="8442" y="3751"/>
                    </a:lnTo>
                    <a:lnTo>
                      <a:pt x="7621" y="3751"/>
                    </a:lnTo>
                    <a:cubicBezTo>
                      <a:pt x="6752" y="3751"/>
                      <a:pt x="5990" y="4215"/>
                      <a:pt x="5573" y="4894"/>
                    </a:cubicBezTo>
                    <a:cubicBezTo>
                      <a:pt x="3811" y="3846"/>
                      <a:pt x="2525" y="2084"/>
                      <a:pt x="2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81" name="Google Shape;1481;p43"/>
            <p:cNvCxnSpPr/>
            <p:nvPr/>
          </p:nvCxnSpPr>
          <p:spPr>
            <a:xfrm>
              <a:off x="7705975" y="2028600"/>
              <a:ext cx="0" cy="1728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2" name="Google Shape;1482;p43"/>
            <p:cNvSpPr/>
            <p:nvPr/>
          </p:nvSpPr>
          <p:spPr>
            <a:xfrm>
              <a:off x="6978175" y="16965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3" name="Google Shape;1483;p43"/>
            <p:cNvSpPr txBox="1"/>
            <p:nvPr/>
          </p:nvSpPr>
          <p:spPr>
            <a:xfrm>
              <a:off x="6978183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4" name="Google Shape;1484;p43"/>
          <p:cNvGrpSpPr/>
          <p:nvPr/>
        </p:nvGrpSpPr>
        <p:grpSpPr>
          <a:xfrm>
            <a:off x="5411188" y="2058700"/>
            <a:ext cx="1455624" cy="2406725"/>
            <a:chOff x="5411188" y="2058700"/>
            <a:chExt cx="1455624" cy="2406725"/>
          </a:xfrm>
        </p:grpSpPr>
        <p:cxnSp>
          <p:nvCxnSpPr>
            <p:cNvPr id="1485" name="Google Shape;1485;p43"/>
            <p:cNvCxnSpPr/>
            <p:nvPr/>
          </p:nvCxnSpPr>
          <p:spPr>
            <a:xfrm>
              <a:off x="6139012" y="2390800"/>
              <a:ext cx="0" cy="1365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6" name="Google Shape;1486;p43"/>
            <p:cNvSpPr/>
            <p:nvPr/>
          </p:nvSpPr>
          <p:spPr>
            <a:xfrm>
              <a:off x="5411212" y="20587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7" name="Google Shape;1487;p43"/>
            <p:cNvSpPr txBox="1"/>
            <p:nvPr/>
          </p:nvSpPr>
          <p:spPr>
            <a:xfrm>
              <a:off x="5411188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3269150" y="1529586"/>
            <a:ext cx="2605800" cy="2606700"/>
            <a:chOff x="3269150" y="1529586"/>
            <a:chExt cx="2605800" cy="2606700"/>
          </a:xfrm>
        </p:grpSpPr>
        <p:sp>
          <p:nvSpPr>
            <p:cNvPr id="155" name="Google Shape;155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143200" y="2404050"/>
              <a:ext cx="857700" cy="85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sp>
        <p:nvSpPr>
          <p:cNvPr id="158" name="Google Shape;158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710263" y="1495000"/>
            <a:ext cx="3024238" cy="1036849"/>
            <a:chOff x="710263" y="1495000"/>
            <a:chExt cx="3024238" cy="1036849"/>
          </a:xfrm>
        </p:grpSpPr>
        <p:sp>
          <p:nvSpPr>
            <p:cNvPr id="160" name="Google Shape;160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62" name="Google Shape;162;p17"/>
            <p:cNvGrpSpPr/>
            <p:nvPr/>
          </p:nvGrpSpPr>
          <p:grpSpPr>
            <a:xfrm>
              <a:off x="710263" y="1495000"/>
              <a:ext cx="1884600" cy="1036849"/>
              <a:chOff x="3590550" y="1413338"/>
              <a:chExt cx="1884600" cy="1036849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3590550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3590550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5" name="Google Shape;165;p17"/>
          <p:cNvGrpSpPr/>
          <p:nvPr/>
        </p:nvGrpSpPr>
        <p:grpSpPr>
          <a:xfrm>
            <a:off x="710263" y="3133901"/>
            <a:ext cx="3024238" cy="1036848"/>
            <a:chOff x="710263" y="3133901"/>
            <a:chExt cx="3024238" cy="1036848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710263" y="3133901"/>
              <a:ext cx="1884600" cy="1036848"/>
              <a:chOff x="3590550" y="3052092"/>
              <a:chExt cx="1884600" cy="1036848"/>
            </a:xfrm>
          </p:grpSpPr>
          <p:sp>
            <p:nvSpPr>
              <p:cNvPr id="167" name="Google Shape;167;p17"/>
              <p:cNvSpPr txBox="1"/>
              <p:nvPr/>
            </p:nvSpPr>
            <p:spPr>
              <a:xfrm>
                <a:off x="3590550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590550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7"/>
            <p:cNvCxnSpPr>
              <a:stCxn id="169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1" name="Google Shape;171;p17"/>
          <p:cNvGrpSpPr/>
          <p:nvPr/>
        </p:nvGrpSpPr>
        <p:grpSpPr>
          <a:xfrm>
            <a:off x="5409700" y="3133901"/>
            <a:ext cx="3024075" cy="1036848"/>
            <a:chOff x="5409700" y="3133901"/>
            <a:chExt cx="3024075" cy="1036848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6549175" y="3133901"/>
              <a:ext cx="1884600" cy="1036848"/>
              <a:chOff x="6620075" y="3052092"/>
              <a:chExt cx="1884600" cy="1036848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6620075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620075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that harbors life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" name="Google Shape;175;p17"/>
            <p:cNvSpPr/>
            <p:nvPr/>
          </p:nvSpPr>
          <p:spPr>
            <a:xfrm>
              <a:off x="5409700" y="3384875"/>
              <a:ext cx="534900" cy="53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7"/>
            <p:cNvCxnSpPr>
              <a:endCxn id="175" idx="6"/>
            </p:cNvCxnSpPr>
            <p:nvPr/>
          </p:nvCxnSpPr>
          <p:spPr>
            <a:xfrm rot="10800000">
              <a:off x="5944600" y="36523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5409700" y="1495000"/>
            <a:ext cx="3024075" cy="1036849"/>
            <a:chOff x="5409700" y="1495000"/>
            <a:chExt cx="3024075" cy="1036849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6549175" y="1495000"/>
              <a:ext cx="1884600" cy="1036849"/>
              <a:chOff x="6620075" y="1413338"/>
              <a:chExt cx="1884600" cy="1036849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6620075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6620075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and the fourth-largest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1" name="Google Shape;181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endCxn id="181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83" name="Google Shape;183;p17"/>
          <p:cNvGrpSpPr/>
          <p:nvPr/>
        </p:nvGrpSpPr>
        <p:grpSpPr>
          <a:xfrm>
            <a:off x="3315471" y="1861889"/>
            <a:ext cx="303162" cy="303068"/>
            <a:chOff x="5642475" y="1435075"/>
            <a:chExt cx="48197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3315540" y="3500784"/>
            <a:ext cx="303021" cy="303084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5578934" y="1861962"/>
            <a:ext cx="196437" cy="302926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rect b="b" l="l" r="r" t="t"/>
              <a:pathLst>
                <a:path extrusionOk="0" h="3331" w="10113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rect b="b" l="l" r="r" t="t"/>
              <a:pathLst>
                <a:path extrusionOk="0" h="8977" w="12492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rect b="b" l="l" r="r" t="t"/>
              <a:pathLst>
                <a:path extrusionOk="0" h="4696" w="3199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5525026" y="3500784"/>
            <a:ext cx="304247" cy="303084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93" name="Google Shape;1493;p44"/>
          <p:cNvGrpSpPr/>
          <p:nvPr/>
        </p:nvGrpSpPr>
        <p:grpSpPr>
          <a:xfrm>
            <a:off x="710279" y="1228946"/>
            <a:ext cx="2117634" cy="3207864"/>
            <a:chOff x="710279" y="1228946"/>
            <a:chExt cx="2117634" cy="3207864"/>
          </a:xfrm>
        </p:grpSpPr>
        <p:sp>
          <p:nvSpPr>
            <p:cNvPr id="1494" name="Google Shape;1494;p44"/>
            <p:cNvSpPr/>
            <p:nvPr/>
          </p:nvSpPr>
          <p:spPr>
            <a:xfrm>
              <a:off x="710279" y="1228946"/>
              <a:ext cx="2013822" cy="3207864"/>
            </a:xfrm>
            <a:custGeom>
              <a:rect b="b" l="l" r="r" t="t"/>
              <a:pathLst>
                <a:path extrusionOk="0" h="112943" w="70903">
                  <a:moveTo>
                    <a:pt x="70902" y="0"/>
                  </a:moveTo>
                  <a:lnTo>
                    <a:pt x="1" y="48"/>
                  </a:lnTo>
                  <a:lnTo>
                    <a:pt x="35446" y="112943"/>
                  </a:lnTo>
                  <a:lnTo>
                    <a:pt x="70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1581412" y="4004343"/>
              <a:ext cx="670611" cy="431519"/>
            </a:xfrm>
            <a:custGeom>
              <a:rect b="b" l="l" r="r" t="t"/>
              <a:pathLst>
                <a:path extrusionOk="0" h="15193" w="23611">
                  <a:moveTo>
                    <a:pt x="0" y="0"/>
                  </a:moveTo>
                  <a:lnTo>
                    <a:pt x="4775" y="15193"/>
                  </a:lnTo>
                  <a:lnTo>
                    <a:pt x="16288" y="15193"/>
                  </a:lnTo>
                  <a:lnTo>
                    <a:pt x="23610" y="7597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1421449" y="3493857"/>
              <a:ext cx="902603" cy="431519"/>
            </a:xfrm>
            <a:custGeom>
              <a:rect b="b" l="l" r="r" t="t"/>
              <a:pathLst>
                <a:path extrusionOk="0" h="15193" w="31779">
                  <a:moveTo>
                    <a:pt x="1" y="0"/>
                  </a:moveTo>
                  <a:lnTo>
                    <a:pt x="4775" y="15193"/>
                  </a:lnTo>
                  <a:lnTo>
                    <a:pt x="24456" y="15193"/>
                  </a:lnTo>
                  <a:lnTo>
                    <a:pt x="31778" y="7596"/>
                  </a:lnTo>
                  <a:lnTo>
                    <a:pt x="246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1260151" y="2982084"/>
              <a:ext cx="1174131" cy="431860"/>
            </a:xfrm>
            <a:custGeom>
              <a:rect b="b" l="l" r="r" t="t"/>
              <a:pathLst>
                <a:path extrusionOk="0" h="15205" w="41339">
                  <a:moveTo>
                    <a:pt x="0" y="0"/>
                  </a:moveTo>
                  <a:lnTo>
                    <a:pt x="4775" y="15204"/>
                  </a:lnTo>
                  <a:lnTo>
                    <a:pt x="34016" y="15204"/>
                  </a:lnTo>
                  <a:lnTo>
                    <a:pt x="41339" y="7608"/>
                  </a:lnTo>
                  <a:lnTo>
                    <a:pt x="34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1097831" y="2470623"/>
              <a:ext cx="1435888" cy="431548"/>
            </a:xfrm>
            <a:custGeom>
              <a:rect b="b" l="l" r="r" t="t"/>
              <a:pathLst>
                <a:path extrusionOk="0" h="15194" w="50555">
                  <a:moveTo>
                    <a:pt x="0" y="1"/>
                  </a:moveTo>
                  <a:lnTo>
                    <a:pt x="4775" y="15193"/>
                  </a:lnTo>
                  <a:lnTo>
                    <a:pt x="43232" y="15193"/>
                  </a:lnTo>
                  <a:lnTo>
                    <a:pt x="50554" y="7597"/>
                  </a:lnTo>
                  <a:lnTo>
                    <a:pt x="4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939913" y="1959162"/>
              <a:ext cx="1739540" cy="431548"/>
            </a:xfrm>
            <a:custGeom>
              <a:rect b="b" l="l" r="r" t="t"/>
              <a:pathLst>
                <a:path extrusionOk="0" h="15194" w="61246">
                  <a:moveTo>
                    <a:pt x="0" y="1"/>
                  </a:moveTo>
                  <a:lnTo>
                    <a:pt x="4774" y="15193"/>
                  </a:lnTo>
                  <a:lnTo>
                    <a:pt x="53923" y="15193"/>
                  </a:lnTo>
                  <a:lnTo>
                    <a:pt x="61246" y="7597"/>
                  </a:lnTo>
                  <a:lnTo>
                    <a:pt x="54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780291" y="1447740"/>
              <a:ext cx="2047621" cy="431519"/>
            </a:xfrm>
            <a:custGeom>
              <a:rect b="b" l="l" r="r" t="t"/>
              <a:pathLst>
                <a:path extrusionOk="0" h="15193" w="72093">
                  <a:moveTo>
                    <a:pt x="0" y="1"/>
                  </a:moveTo>
                  <a:lnTo>
                    <a:pt x="4775" y="15193"/>
                  </a:lnTo>
                  <a:lnTo>
                    <a:pt x="64770" y="15193"/>
                  </a:lnTo>
                  <a:lnTo>
                    <a:pt x="72093" y="7597"/>
                  </a:lnTo>
                  <a:lnTo>
                    <a:pt x="64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44"/>
          <p:cNvGrpSpPr/>
          <p:nvPr/>
        </p:nvGrpSpPr>
        <p:grpSpPr>
          <a:xfrm>
            <a:off x="3086788" y="1486200"/>
            <a:ext cx="5346988" cy="354600"/>
            <a:chOff x="3086788" y="1486200"/>
            <a:chExt cx="5346988" cy="354600"/>
          </a:xfrm>
        </p:grpSpPr>
        <p:sp>
          <p:nvSpPr>
            <p:cNvPr id="1502" name="Google Shape;1502;p44"/>
            <p:cNvSpPr txBox="1"/>
            <p:nvPr/>
          </p:nvSpPr>
          <p:spPr>
            <a:xfrm>
              <a:off x="3086788" y="1486200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3" name="Google Shape;1503;p44"/>
            <p:cNvSpPr txBox="1"/>
            <p:nvPr/>
          </p:nvSpPr>
          <p:spPr>
            <a:xfrm>
              <a:off x="5053675" y="14862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4" name="Google Shape;1504;p44"/>
            <p:cNvCxnSpPr>
              <a:stCxn id="1502" idx="3"/>
              <a:endCxn id="1503" idx="1"/>
            </p:cNvCxnSpPr>
            <p:nvPr/>
          </p:nvCxnSpPr>
          <p:spPr>
            <a:xfrm>
              <a:off x="4667188" y="1663500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5" name="Google Shape;1505;p44"/>
          <p:cNvGrpSpPr/>
          <p:nvPr/>
        </p:nvGrpSpPr>
        <p:grpSpPr>
          <a:xfrm>
            <a:off x="3086788" y="1997520"/>
            <a:ext cx="5346988" cy="354600"/>
            <a:chOff x="3086788" y="1997520"/>
            <a:chExt cx="5346988" cy="354600"/>
          </a:xfrm>
        </p:grpSpPr>
        <p:sp>
          <p:nvSpPr>
            <p:cNvPr id="1506" name="Google Shape;1506;p44"/>
            <p:cNvSpPr txBox="1"/>
            <p:nvPr/>
          </p:nvSpPr>
          <p:spPr>
            <a:xfrm>
              <a:off x="3086788" y="1997520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7" name="Google Shape;1507;p44"/>
            <p:cNvSpPr txBox="1"/>
            <p:nvPr/>
          </p:nvSpPr>
          <p:spPr>
            <a:xfrm>
              <a:off x="5053675" y="199752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8" name="Google Shape;1508;p44"/>
            <p:cNvCxnSpPr>
              <a:stCxn id="1506" idx="3"/>
              <a:endCxn id="1507" idx="1"/>
            </p:cNvCxnSpPr>
            <p:nvPr/>
          </p:nvCxnSpPr>
          <p:spPr>
            <a:xfrm>
              <a:off x="4667188" y="2174820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9" name="Google Shape;1509;p44"/>
          <p:cNvGrpSpPr/>
          <p:nvPr/>
        </p:nvGrpSpPr>
        <p:grpSpPr>
          <a:xfrm>
            <a:off x="3086788" y="2508840"/>
            <a:ext cx="5346988" cy="354601"/>
            <a:chOff x="3086788" y="2508840"/>
            <a:chExt cx="5346988" cy="354601"/>
          </a:xfrm>
        </p:grpSpPr>
        <p:sp>
          <p:nvSpPr>
            <p:cNvPr id="1510" name="Google Shape;1510;p44"/>
            <p:cNvSpPr txBox="1"/>
            <p:nvPr/>
          </p:nvSpPr>
          <p:spPr>
            <a:xfrm>
              <a:off x="3086788" y="2508841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1" name="Google Shape;1511;p44"/>
            <p:cNvSpPr txBox="1"/>
            <p:nvPr/>
          </p:nvSpPr>
          <p:spPr>
            <a:xfrm>
              <a:off x="5053675" y="250884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2" name="Google Shape;1512;p44"/>
            <p:cNvCxnSpPr>
              <a:stCxn id="1510" idx="3"/>
              <a:endCxn id="1511" idx="1"/>
            </p:cNvCxnSpPr>
            <p:nvPr/>
          </p:nvCxnSpPr>
          <p:spPr>
            <a:xfrm>
              <a:off x="4667188" y="2686141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3" name="Google Shape;1513;p44"/>
          <p:cNvGrpSpPr/>
          <p:nvPr/>
        </p:nvGrpSpPr>
        <p:grpSpPr>
          <a:xfrm>
            <a:off x="3086788" y="3020160"/>
            <a:ext cx="5346988" cy="354601"/>
            <a:chOff x="3086788" y="3020160"/>
            <a:chExt cx="5346988" cy="354601"/>
          </a:xfrm>
        </p:grpSpPr>
        <p:sp>
          <p:nvSpPr>
            <p:cNvPr id="1514" name="Google Shape;1514;p44"/>
            <p:cNvSpPr txBox="1"/>
            <p:nvPr/>
          </p:nvSpPr>
          <p:spPr>
            <a:xfrm>
              <a:off x="3086788" y="3020161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5" name="Google Shape;1515;p44"/>
            <p:cNvSpPr txBox="1"/>
            <p:nvPr/>
          </p:nvSpPr>
          <p:spPr>
            <a:xfrm>
              <a:off x="5053675" y="302016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6" name="Google Shape;1516;p44"/>
            <p:cNvCxnSpPr>
              <a:stCxn id="1514" idx="3"/>
              <a:endCxn id="1515" idx="1"/>
            </p:cNvCxnSpPr>
            <p:nvPr/>
          </p:nvCxnSpPr>
          <p:spPr>
            <a:xfrm>
              <a:off x="4667188" y="3197461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7" name="Google Shape;1517;p44"/>
          <p:cNvGrpSpPr/>
          <p:nvPr/>
        </p:nvGrpSpPr>
        <p:grpSpPr>
          <a:xfrm>
            <a:off x="3086788" y="3531480"/>
            <a:ext cx="5346988" cy="354602"/>
            <a:chOff x="3086788" y="3531480"/>
            <a:chExt cx="5346988" cy="354602"/>
          </a:xfrm>
        </p:grpSpPr>
        <p:sp>
          <p:nvSpPr>
            <p:cNvPr id="1518" name="Google Shape;1518;p44"/>
            <p:cNvSpPr txBox="1"/>
            <p:nvPr/>
          </p:nvSpPr>
          <p:spPr>
            <a:xfrm>
              <a:off x="3086788" y="3531482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9" name="Google Shape;1519;p44"/>
            <p:cNvSpPr txBox="1"/>
            <p:nvPr/>
          </p:nvSpPr>
          <p:spPr>
            <a:xfrm>
              <a:off x="5053675" y="353148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0" name="Google Shape;1520;p44"/>
            <p:cNvCxnSpPr>
              <a:stCxn id="1518" idx="3"/>
              <a:endCxn id="1519" idx="1"/>
            </p:cNvCxnSpPr>
            <p:nvPr/>
          </p:nvCxnSpPr>
          <p:spPr>
            <a:xfrm>
              <a:off x="4667188" y="3708782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1" name="Google Shape;1521;p44"/>
          <p:cNvGrpSpPr/>
          <p:nvPr/>
        </p:nvGrpSpPr>
        <p:grpSpPr>
          <a:xfrm>
            <a:off x="3086788" y="4042800"/>
            <a:ext cx="5346988" cy="354602"/>
            <a:chOff x="3086788" y="4042800"/>
            <a:chExt cx="5346988" cy="354602"/>
          </a:xfrm>
        </p:grpSpPr>
        <p:sp>
          <p:nvSpPr>
            <p:cNvPr id="1522" name="Google Shape;1522;p44"/>
            <p:cNvSpPr txBox="1"/>
            <p:nvPr/>
          </p:nvSpPr>
          <p:spPr>
            <a:xfrm>
              <a:off x="3086788" y="4042802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3" name="Google Shape;1523;p44"/>
            <p:cNvSpPr txBox="1"/>
            <p:nvPr/>
          </p:nvSpPr>
          <p:spPr>
            <a:xfrm>
              <a:off x="5053675" y="40428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4" name="Google Shape;1524;p44"/>
            <p:cNvCxnSpPr>
              <a:stCxn id="1522" idx="3"/>
              <a:endCxn id="1523" idx="1"/>
            </p:cNvCxnSpPr>
            <p:nvPr/>
          </p:nvCxnSpPr>
          <p:spPr>
            <a:xfrm>
              <a:off x="4667188" y="4220102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30" name="Google Shape;1530;p45"/>
          <p:cNvGrpSpPr/>
          <p:nvPr/>
        </p:nvGrpSpPr>
        <p:grpSpPr>
          <a:xfrm>
            <a:off x="833013" y="1286425"/>
            <a:ext cx="7477977" cy="874431"/>
            <a:chOff x="833013" y="1286425"/>
            <a:chExt cx="7477977" cy="874431"/>
          </a:xfrm>
        </p:grpSpPr>
        <p:sp>
          <p:nvSpPr>
            <p:cNvPr id="1531" name="Google Shape;1531;p45"/>
            <p:cNvSpPr/>
            <p:nvPr/>
          </p:nvSpPr>
          <p:spPr>
            <a:xfrm>
              <a:off x="5053462" y="1407100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833013" y="1511673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>
                <a:solidFill>
                  <a:schemeClr val="accent1"/>
                </a:solidFill>
              </a:endParaRPr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3619613" y="1286425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1378363" y="1511673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35" name="Google Shape;1535;p45"/>
          <p:cNvGrpSpPr/>
          <p:nvPr/>
        </p:nvGrpSpPr>
        <p:grpSpPr>
          <a:xfrm>
            <a:off x="833013" y="2047579"/>
            <a:ext cx="7477977" cy="874431"/>
            <a:chOff x="833013" y="2047579"/>
            <a:chExt cx="7477977" cy="874431"/>
          </a:xfrm>
        </p:grpSpPr>
        <p:sp>
          <p:nvSpPr>
            <p:cNvPr id="1536" name="Google Shape;1536;p45"/>
            <p:cNvSpPr/>
            <p:nvPr/>
          </p:nvSpPr>
          <p:spPr>
            <a:xfrm>
              <a:off x="5053462" y="2168254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833013" y="2272827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</a:endParaRPr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3619613" y="2047579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1378363" y="2272827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0" name="Google Shape;1540;p45"/>
          <p:cNvGrpSpPr/>
          <p:nvPr/>
        </p:nvGrpSpPr>
        <p:grpSpPr>
          <a:xfrm>
            <a:off x="833013" y="2808733"/>
            <a:ext cx="7477977" cy="874431"/>
            <a:chOff x="833013" y="2808733"/>
            <a:chExt cx="7477977" cy="874431"/>
          </a:xfrm>
        </p:grpSpPr>
        <p:sp>
          <p:nvSpPr>
            <p:cNvPr id="1541" name="Google Shape;1541;p45"/>
            <p:cNvSpPr/>
            <p:nvPr/>
          </p:nvSpPr>
          <p:spPr>
            <a:xfrm>
              <a:off x="5053462" y="2929408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833013" y="3033981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3"/>
                </a:solidFill>
              </a:endParaRPr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3619613" y="2808733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1378363" y="3033981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5" name="Google Shape;1545;p45"/>
          <p:cNvGrpSpPr/>
          <p:nvPr/>
        </p:nvGrpSpPr>
        <p:grpSpPr>
          <a:xfrm>
            <a:off x="833013" y="3569888"/>
            <a:ext cx="7477977" cy="874431"/>
            <a:chOff x="833013" y="3569888"/>
            <a:chExt cx="7477977" cy="874431"/>
          </a:xfrm>
        </p:grpSpPr>
        <p:sp>
          <p:nvSpPr>
            <p:cNvPr id="1546" name="Google Shape;1546;p45"/>
            <p:cNvSpPr/>
            <p:nvPr/>
          </p:nvSpPr>
          <p:spPr>
            <a:xfrm>
              <a:off x="5053462" y="3690562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833013" y="3795136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>
                <a:solidFill>
                  <a:schemeClr val="accent6"/>
                </a:solidFill>
              </a:endParaRPr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3619613" y="3569888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1378363" y="3795136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50" name="Google Shape;1550;p45"/>
          <p:cNvGrpSpPr/>
          <p:nvPr/>
        </p:nvGrpSpPr>
        <p:grpSpPr>
          <a:xfrm>
            <a:off x="3949216" y="3157452"/>
            <a:ext cx="280072" cy="275520"/>
            <a:chOff x="4210933" y="2926777"/>
            <a:chExt cx="280072" cy="275520"/>
          </a:xfrm>
        </p:grpSpPr>
        <p:sp>
          <p:nvSpPr>
            <p:cNvPr id="1551" name="Google Shape;1551;p45"/>
            <p:cNvSpPr/>
            <p:nvPr/>
          </p:nvSpPr>
          <p:spPr>
            <a:xfrm>
              <a:off x="4490623" y="2970352"/>
              <a:ext cx="32" cy="414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4489859" y="2969589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4210933" y="2944952"/>
              <a:ext cx="280072" cy="257346"/>
            </a:xfrm>
            <a:custGeom>
              <a:rect b="b" l="l" r="r" t="t"/>
              <a:pathLst>
                <a:path extrusionOk="0" h="8085" w="8799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4212047" y="2926777"/>
              <a:ext cx="144826" cy="234619"/>
            </a:xfrm>
            <a:custGeom>
              <a:rect b="b" l="l" r="r" t="t"/>
              <a:pathLst>
                <a:path extrusionOk="0" h="7371" w="455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246550" y="2996103"/>
              <a:ext cx="28074" cy="28106"/>
            </a:xfrm>
            <a:custGeom>
              <a:rect b="b" l="l" r="r" t="t"/>
              <a:pathLst>
                <a:path extrusionOk="0" h="883" w="882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4285956" y="3015456"/>
              <a:ext cx="97814" cy="8753"/>
            </a:xfrm>
            <a:custGeom>
              <a:rect b="b" l="l" r="r" t="t"/>
              <a:pathLst>
                <a:path extrusionOk="0" h="275" w="3073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4285956" y="3001800"/>
              <a:ext cx="30366" cy="8753"/>
            </a:xfrm>
            <a:custGeom>
              <a:rect b="b" l="l" r="r" t="t"/>
              <a:pathLst>
                <a:path extrusionOk="0" h="275" w="95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246550" y="3060177"/>
              <a:ext cx="28074" cy="28074"/>
            </a:xfrm>
            <a:custGeom>
              <a:rect b="b" l="l" r="r" t="t"/>
              <a:pathLst>
                <a:path extrusionOk="0" h="882" w="882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4285956" y="3080261"/>
              <a:ext cx="97814" cy="8371"/>
            </a:xfrm>
            <a:custGeom>
              <a:rect b="b" l="l" r="r" t="t"/>
              <a:pathLst>
                <a:path extrusionOk="0" h="263" w="3073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4285956" y="3066224"/>
              <a:ext cx="30366" cy="8753"/>
            </a:xfrm>
            <a:custGeom>
              <a:rect b="b" l="l" r="r" t="t"/>
              <a:pathLst>
                <a:path extrusionOk="0" h="275" w="954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246550" y="3124601"/>
              <a:ext cx="28074" cy="28074"/>
            </a:xfrm>
            <a:custGeom>
              <a:rect b="b" l="l" r="r" t="t"/>
              <a:pathLst>
                <a:path extrusionOk="0" h="882" w="882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4285956" y="3143921"/>
              <a:ext cx="97814" cy="8753"/>
            </a:xfrm>
            <a:custGeom>
              <a:rect b="b" l="l" r="r" t="t"/>
              <a:pathLst>
                <a:path extrusionOk="0" h="275" w="3073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4285956" y="3130266"/>
              <a:ext cx="30366" cy="8371"/>
            </a:xfrm>
            <a:custGeom>
              <a:rect b="b" l="l" r="r" t="t"/>
              <a:pathLst>
                <a:path extrusionOk="0" h="263" w="95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45"/>
          <p:cNvGrpSpPr/>
          <p:nvPr/>
        </p:nvGrpSpPr>
        <p:grpSpPr>
          <a:xfrm>
            <a:off x="3928176" y="2372876"/>
            <a:ext cx="322151" cy="322374"/>
            <a:chOff x="4206763" y="2450951"/>
            <a:chExt cx="322151" cy="322374"/>
          </a:xfrm>
        </p:grpSpPr>
        <p:sp>
          <p:nvSpPr>
            <p:cNvPr id="1565" name="Google Shape;1565;p45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45"/>
          <p:cNvGrpSpPr/>
          <p:nvPr/>
        </p:nvGrpSpPr>
        <p:grpSpPr>
          <a:xfrm>
            <a:off x="3898797" y="3886585"/>
            <a:ext cx="380910" cy="339594"/>
            <a:chOff x="855096" y="1504485"/>
            <a:chExt cx="380910" cy="339594"/>
          </a:xfrm>
        </p:grpSpPr>
        <p:sp>
          <p:nvSpPr>
            <p:cNvPr id="1568" name="Google Shape;1568;p45"/>
            <p:cNvSpPr/>
            <p:nvPr/>
          </p:nvSpPr>
          <p:spPr>
            <a:xfrm>
              <a:off x="1092707" y="1504485"/>
              <a:ext cx="107299" cy="136837"/>
            </a:xfrm>
            <a:custGeom>
              <a:rect b="b" l="l" r="r" t="t"/>
              <a:pathLst>
                <a:path extrusionOk="0" h="4299" w="3371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855096" y="1521896"/>
              <a:ext cx="214152" cy="322183"/>
            </a:xfrm>
            <a:custGeom>
              <a:rect b="b" l="l" r="r" t="t"/>
              <a:pathLst>
                <a:path extrusionOk="0" h="10122" w="6728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89641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101539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1057471" y="1522660"/>
              <a:ext cx="178534" cy="186110"/>
            </a:xfrm>
            <a:custGeom>
              <a:rect b="b" l="l" r="r" t="t"/>
              <a:pathLst>
                <a:path extrusionOk="0" h="5847" w="5609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45"/>
          <p:cNvGrpSpPr/>
          <p:nvPr/>
        </p:nvGrpSpPr>
        <p:grpSpPr>
          <a:xfrm>
            <a:off x="3913200" y="1596867"/>
            <a:ext cx="352103" cy="352103"/>
            <a:chOff x="1819576" y="1511679"/>
            <a:chExt cx="352103" cy="352103"/>
          </a:xfrm>
        </p:grpSpPr>
        <p:sp>
          <p:nvSpPr>
            <p:cNvPr id="1574" name="Google Shape;1574;p45"/>
            <p:cNvSpPr/>
            <p:nvPr/>
          </p:nvSpPr>
          <p:spPr>
            <a:xfrm>
              <a:off x="1819576" y="1511679"/>
              <a:ext cx="352103" cy="352103"/>
            </a:xfrm>
            <a:custGeom>
              <a:rect b="b" l="l" r="r" t="t"/>
              <a:pathLst>
                <a:path extrusionOk="0" h="11062" w="11062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1885146" y="1578204"/>
              <a:ext cx="182322" cy="180603"/>
            </a:xfrm>
            <a:custGeom>
              <a:rect b="b" l="l" r="r" t="t"/>
              <a:pathLst>
                <a:path extrusionOk="0" h="5674" w="5728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1923820" y="1610193"/>
              <a:ext cx="183054" cy="186874"/>
            </a:xfrm>
            <a:custGeom>
              <a:rect b="b" l="l" r="r" t="t"/>
              <a:pathLst>
                <a:path extrusionOk="0" h="5871" w="5751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1974207" y="1638617"/>
              <a:ext cx="43989" cy="15597"/>
            </a:xfrm>
            <a:custGeom>
              <a:rect b="b" l="l" r="r" t="t"/>
              <a:pathLst>
                <a:path extrusionOk="0" h="490" w="1382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92" name="Google Shape;1592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593" name="Google Shape;1593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594" name="Google Shape;1594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595" name="Google Shape;1595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97" name="Google Shape;1597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8" name="Google Shape;159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99" name="Google Shape;159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00" name="Google Shape;160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1" name="Google Shape;160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02" name="Google Shape;160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03" name="Google Shape;160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4" name="Google Shape;160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5" name="Google Shape;160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6" name="Google Shape;160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07" name="Google Shape;160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08" name="Google Shape;160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09" name="Google Shape;160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1" name="Google Shape;161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12" name="Google Shape;161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16" name="Google Shape;161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17" name="Google Shape;161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18" name="Google Shape;161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0" name="Google Shape;162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21" name="Google Shape;162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23" name="Google Shape;162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24" name="Google Shape;162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25" name="Google Shape;162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7" name="Google Shape;162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28" name="Google Shape;162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9" name="Google Shape;162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0" name="Google Shape;163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1" name="Google Shape;163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2" name="Google Shape;163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710263" y="1452275"/>
            <a:ext cx="3861913" cy="1086087"/>
            <a:chOff x="710263" y="1452275"/>
            <a:chExt cx="3861913" cy="1086087"/>
          </a:xfrm>
        </p:grpSpPr>
        <p:sp>
          <p:nvSpPr>
            <p:cNvPr id="214" name="Google Shape;214;p18"/>
            <p:cNvSpPr/>
            <p:nvPr/>
          </p:nvSpPr>
          <p:spPr>
            <a:xfrm>
              <a:off x="710275" y="14522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6400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710263" y="200346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773579" y="1498027"/>
              <a:ext cx="380400" cy="38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710238" y="2943897"/>
            <a:ext cx="3861940" cy="1117178"/>
            <a:chOff x="710238" y="2943897"/>
            <a:chExt cx="3861940" cy="1117178"/>
          </a:xfrm>
        </p:grpSpPr>
        <p:sp>
          <p:nvSpPr>
            <p:cNvPr id="218" name="Google Shape;218;p18"/>
            <p:cNvSpPr/>
            <p:nvPr/>
          </p:nvSpPr>
          <p:spPr>
            <a:xfrm>
              <a:off x="710278" y="35891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6400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710238" y="29438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73579" y="3634937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572087" y="1452275"/>
            <a:ext cx="3861900" cy="1086081"/>
            <a:chOff x="4572087" y="1452275"/>
            <a:chExt cx="3861900" cy="1086081"/>
          </a:xfrm>
        </p:grpSpPr>
        <p:sp>
          <p:nvSpPr>
            <p:cNvPr id="222" name="Google Shape;222;p18"/>
            <p:cNvSpPr/>
            <p:nvPr/>
          </p:nvSpPr>
          <p:spPr>
            <a:xfrm>
              <a:off x="4572087" y="14522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5486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6168763" y="200345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990183" y="1498014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4571915" y="2943905"/>
            <a:ext cx="3861900" cy="1117170"/>
            <a:chOff x="4571915" y="2943905"/>
            <a:chExt cx="3861900" cy="1117170"/>
          </a:xfrm>
        </p:grpSpPr>
        <p:sp>
          <p:nvSpPr>
            <p:cNvPr id="226" name="Google Shape;226;p18"/>
            <p:cNvSpPr/>
            <p:nvPr/>
          </p:nvSpPr>
          <p:spPr>
            <a:xfrm>
              <a:off x="4571915" y="35891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5486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6168738" y="29439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7990183" y="3634821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8074935" y="1582712"/>
            <a:ext cx="210895" cy="210895"/>
            <a:chOff x="5049725" y="249400"/>
            <a:chExt cx="481825" cy="481825"/>
          </a:xfrm>
        </p:grpSpPr>
        <p:sp>
          <p:nvSpPr>
            <p:cNvPr id="230" name="Google Shape;230;p18"/>
            <p:cNvSpPr/>
            <p:nvPr/>
          </p:nvSpPr>
          <p:spPr>
            <a:xfrm>
              <a:off x="5191775" y="560925"/>
              <a:ext cx="197625" cy="170300"/>
            </a:xfrm>
            <a:custGeom>
              <a:rect b="b" l="l" r="r" t="t"/>
              <a:pathLst>
                <a:path extrusionOk="0" h="6812" w="7905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049725" y="249400"/>
              <a:ext cx="481825" cy="396225"/>
            </a:xfrm>
            <a:custGeom>
              <a:rect b="b" l="l" r="r" t="t"/>
              <a:pathLst>
                <a:path extrusionOk="0" h="15849" w="19273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8074935" y="3719450"/>
            <a:ext cx="210895" cy="210895"/>
            <a:chOff x="5660400" y="238125"/>
            <a:chExt cx="481825" cy="481825"/>
          </a:xfrm>
        </p:grpSpPr>
        <p:sp>
          <p:nvSpPr>
            <p:cNvPr id="233" name="Google Shape;233;p18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5" name="Google Shape;235;p18"/>
          <p:cNvSpPr/>
          <p:nvPr/>
        </p:nvSpPr>
        <p:spPr>
          <a:xfrm>
            <a:off x="869848" y="3719581"/>
            <a:ext cx="187861" cy="210895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36" name="Google Shape;236;p18"/>
          <p:cNvGrpSpPr/>
          <p:nvPr/>
        </p:nvGrpSpPr>
        <p:grpSpPr>
          <a:xfrm>
            <a:off x="871096" y="1582738"/>
            <a:ext cx="185366" cy="210895"/>
            <a:chOff x="6264525" y="842250"/>
            <a:chExt cx="423500" cy="481825"/>
          </a:xfrm>
        </p:grpSpPr>
        <p:sp>
          <p:nvSpPr>
            <p:cNvPr id="237" name="Google Shape;237;p18"/>
            <p:cNvSpPr/>
            <p:nvPr/>
          </p:nvSpPr>
          <p:spPr>
            <a:xfrm>
              <a:off x="6264525" y="1033450"/>
              <a:ext cx="135300" cy="266450"/>
            </a:xfrm>
            <a:custGeom>
              <a:rect b="b" l="l" r="r" t="t"/>
              <a:pathLst>
                <a:path extrusionOk="0" h="10658" w="5412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6552700" y="1033450"/>
              <a:ext cx="135325" cy="266450"/>
            </a:xfrm>
            <a:custGeom>
              <a:rect b="b" l="l" r="r" t="t"/>
              <a:pathLst>
                <a:path extrusionOk="0" h="10658" w="5413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462150" y="985275"/>
              <a:ext cx="28025" cy="28250"/>
            </a:xfrm>
            <a:custGeom>
              <a:rect b="b" l="l" r="r" t="t"/>
              <a:pathLst>
                <a:path extrusionOk="0" h="1130" w="1121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288775" y="1182900"/>
              <a:ext cx="375075" cy="141175"/>
            </a:xfrm>
            <a:custGeom>
              <a:rect b="b" l="l" r="r" t="t"/>
              <a:pathLst>
                <a:path extrusionOk="0" h="5647" w="15003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78675" y="965325"/>
              <a:ext cx="42350" cy="84725"/>
            </a:xfrm>
            <a:custGeom>
              <a:rect b="b" l="l" r="r" t="t"/>
              <a:pathLst>
                <a:path extrusionOk="0" h="3389" w="1694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631525" y="965325"/>
              <a:ext cx="42400" cy="84725"/>
            </a:xfrm>
            <a:custGeom>
              <a:rect b="b" l="l" r="r" t="t"/>
              <a:pathLst>
                <a:path extrusionOk="0" h="3389" w="1696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349225" y="842250"/>
              <a:ext cx="254100" cy="312425"/>
            </a:xfrm>
            <a:custGeom>
              <a:rect b="b" l="l" r="r" t="t"/>
              <a:pathLst>
                <a:path extrusionOk="0" h="12497" w="10164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4" name="Google Shape;244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45" name="Google Shape;245;p18"/>
          <p:cNvGrpSpPr/>
          <p:nvPr/>
        </p:nvGrpSpPr>
        <p:grpSpPr>
          <a:xfrm>
            <a:off x="3229375" y="1413975"/>
            <a:ext cx="2685300" cy="2685300"/>
            <a:chOff x="3229375" y="1413975"/>
            <a:chExt cx="2685300" cy="2685300"/>
          </a:xfrm>
        </p:grpSpPr>
        <p:sp>
          <p:nvSpPr>
            <p:cNvPr id="246" name="Google Shape;246;p18"/>
            <p:cNvSpPr/>
            <p:nvPr/>
          </p:nvSpPr>
          <p:spPr>
            <a:xfrm>
              <a:off x="3229375" y="1413975"/>
              <a:ext cx="2685300" cy="268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479913" y="1664525"/>
              <a:ext cx="2184300" cy="2184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666663" y="1851275"/>
              <a:ext cx="1810800" cy="181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457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18"/>
          <p:cNvSpPr/>
          <p:nvPr/>
        </p:nvSpPr>
        <p:spPr>
          <a:xfrm>
            <a:off x="4402392" y="2101698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3433276" y="2409276"/>
            <a:ext cx="5000574" cy="847200"/>
            <a:chOff x="3433276" y="2409276"/>
            <a:chExt cx="5000574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7050" y="2565426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3433276" y="3545638"/>
            <a:ext cx="5000574" cy="847200"/>
            <a:chOff x="3433276" y="3545638"/>
            <a:chExt cx="5000574" cy="847200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7050" y="3701788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3433276" y="1272915"/>
            <a:ext cx="5000574" cy="847200"/>
            <a:chOff x="3433276" y="1272915"/>
            <a:chExt cx="5000574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50" y="142906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19"/>
          <p:cNvGrpSpPr/>
          <p:nvPr/>
        </p:nvGrpSpPr>
        <p:grpSpPr>
          <a:xfrm>
            <a:off x="3655614" y="1526889"/>
            <a:ext cx="339253" cy="339253"/>
            <a:chOff x="3271200" y="1435075"/>
            <a:chExt cx="481825" cy="481825"/>
          </a:xfrm>
        </p:grpSpPr>
        <p:sp>
          <p:nvSpPr>
            <p:cNvPr id="268" name="Google Shape;268;p19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9"/>
          <p:cNvGrpSpPr/>
          <p:nvPr/>
        </p:nvGrpSpPr>
        <p:grpSpPr>
          <a:xfrm>
            <a:off x="3715295" y="2663329"/>
            <a:ext cx="219890" cy="339095"/>
            <a:chOff x="5726350" y="2028150"/>
            <a:chExt cx="312300" cy="481600"/>
          </a:xfrm>
        </p:grpSpPr>
        <p:sp>
          <p:nvSpPr>
            <p:cNvPr id="271" name="Google Shape;271;p19"/>
            <p:cNvSpPr/>
            <p:nvPr/>
          </p:nvSpPr>
          <p:spPr>
            <a:xfrm>
              <a:off x="5756075" y="2028150"/>
              <a:ext cx="252825" cy="83275"/>
            </a:xfrm>
            <a:custGeom>
              <a:rect b="b" l="l" r="r" t="t"/>
              <a:pathLst>
                <a:path extrusionOk="0" h="3331" w="10113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726350" y="2139650"/>
              <a:ext cx="312300" cy="224425"/>
            </a:xfrm>
            <a:custGeom>
              <a:rect b="b" l="l" r="r" t="t"/>
              <a:pathLst>
                <a:path extrusionOk="0" h="8977" w="12492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842500" y="2392350"/>
              <a:ext cx="79975" cy="117400"/>
            </a:xfrm>
            <a:custGeom>
              <a:rect b="b" l="l" r="r" t="t"/>
              <a:pathLst>
                <a:path extrusionOk="0" h="4696" w="3199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3654954" y="3799602"/>
            <a:ext cx="340573" cy="339271"/>
            <a:chOff x="898875" y="4399275"/>
            <a:chExt cx="483700" cy="481850"/>
          </a:xfrm>
        </p:grpSpPr>
        <p:sp>
          <p:nvSpPr>
            <p:cNvPr id="275" name="Google Shape;275;p19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710275" y="1696445"/>
            <a:ext cx="2460575" cy="2272941"/>
            <a:chOff x="710275" y="1696445"/>
            <a:chExt cx="2460575" cy="2272941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0"/>
          <p:cNvGrpSpPr/>
          <p:nvPr/>
        </p:nvGrpSpPr>
        <p:grpSpPr>
          <a:xfrm>
            <a:off x="710297" y="1304713"/>
            <a:ext cx="1930800" cy="3056325"/>
            <a:chOff x="710297" y="1304713"/>
            <a:chExt cx="1930800" cy="3056325"/>
          </a:xfrm>
        </p:grpSpPr>
        <p:sp>
          <p:nvSpPr>
            <p:cNvPr id="301" name="Google Shape;301;p20"/>
            <p:cNvSpPr txBox="1"/>
            <p:nvPr/>
          </p:nvSpPr>
          <p:spPr>
            <a:xfrm>
              <a:off x="840865" y="3284013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840865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872365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20"/>
            <p:cNvCxnSpPr>
              <a:endCxn id="304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8" name="Google Shape;308;p20"/>
          <p:cNvGrpSpPr/>
          <p:nvPr/>
        </p:nvGrpSpPr>
        <p:grpSpPr>
          <a:xfrm>
            <a:off x="4572167" y="1304713"/>
            <a:ext cx="1930800" cy="3056325"/>
            <a:chOff x="4572167" y="1304713"/>
            <a:chExt cx="1930800" cy="3056325"/>
          </a:xfrm>
        </p:grpSpPr>
        <p:sp>
          <p:nvSpPr>
            <p:cNvPr id="309" name="Google Shape;309;p20"/>
            <p:cNvSpPr txBox="1"/>
            <p:nvPr/>
          </p:nvSpPr>
          <p:spPr>
            <a:xfrm>
              <a:off x="4707234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4704984" y="3627538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4734234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057250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136150" y="1383613"/>
              <a:ext cx="802800" cy="80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5" name="Google Shape;315;p20"/>
            <p:cNvCxnSpPr>
              <a:stCxn id="313" idx="4"/>
              <a:endCxn id="312" idx="0"/>
            </p:cNvCxnSpPr>
            <p:nvPr/>
          </p:nvCxnSpPr>
          <p:spPr>
            <a:xfrm>
              <a:off x="5537550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6" name="Google Shape;316;p20"/>
          <p:cNvGrpSpPr/>
          <p:nvPr/>
        </p:nvGrpSpPr>
        <p:grpSpPr>
          <a:xfrm>
            <a:off x="6503102" y="1304713"/>
            <a:ext cx="1930800" cy="3056325"/>
            <a:chOff x="6503102" y="1304713"/>
            <a:chExt cx="1930800" cy="3056325"/>
          </a:xfrm>
        </p:grpSpPr>
        <p:sp>
          <p:nvSpPr>
            <p:cNvPr id="317" name="Google Shape;317;p20"/>
            <p:cNvSpPr txBox="1"/>
            <p:nvPr/>
          </p:nvSpPr>
          <p:spPr>
            <a:xfrm>
              <a:off x="6638102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 rot="-5400000">
              <a:off x="7279802" y="1971562"/>
              <a:ext cx="377400" cy="19308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6638102" y="3627538"/>
              <a:ext cx="1660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0"/>
            <p:cNvSpPr txBox="1"/>
            <p:nvPr/>
          </p:nvSpPr>
          <p:spPr>
            <a:xfrm>
              <a:off x="6665102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988175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2" name="Google Shape;322;p20"/>
            <p:cNvCxnSpPr>
              <a:stCxn id="321" idx="4"/>
              <a:endCxn id="320" idx="0"/>
            </p:cNvCxnSpPr>
            <p:nvPr/>
          </p:nvCxnSpPr>
          <p:spPr>
            <a:xfrm>
              <a:off x="7468475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20"/>
          <p:cNvGrpSpPr/>
          <p:nvPr/>
        </p:nvGrpSpPr>
        <p:grpSpPr>
          <a:xfrm>
            <a:off x="2641232" y="1304713"/>
            <a:ext cx="1930800" cy="3056325"/>
            <a:chOff x="2641232" y="1304713"/>
            <a:chExt cx="1930800" cy="3056325"/>
          </a:xfrm>
        </p:grpSpPr>
        <p:sp>
          <p:nvSpPr>
            <p:cNvPr id="324" name="Google Shape;324;p20"/>
            <p:cNvSpPr txBox="1"/>
            <p:nvPr/>
          </p:nvSpPr>
          <p:spPr>
            <a:xfrm>
              <a:off x="2774049" y="3284013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2771799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" name="Google Shape;330;p20"/>
            <p:cNvCxnSpPr>
              <a:stCxn id="328" idx="4"/>
              <a:endCxn id="327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7067075" y="1383613"/>
            <a:ext cx="802800" cy="80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3429443" y="1607640"/>
            <a:ext cx="354363" cy="354745"/>
            <a:chOff x="3235438" y="1970604"/>
            <a:chExt cx="354363" cy="354745"/>
          </a:xfrm>
        </p:grpSpPr>
        <p:sp>
          <p:nvSpPr>
            <p:cNvPr id="334" name="Google Shape;334;p20"/>
            <p:cNvSpPr/>
            <p:nvPr/>
          </p:nvSpPr>
          <p:spPr>
            <a:xfrm>
              <a:off x="3235438" y="2125712"/>
              <a:ext cx="132667" cy="199288"/>
            </a:xfrm>
            <a:custGeom>
              <a:rect b="b" l="l" r="r" t="t"/>
              <a:pathLst>
                <a:path extrusionOk="0" h="6261" w="4168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257433" y="2292373"/>
              <a:ext cx="10249" cy="32626"/>
            </a:xfrm>
            <a:custGeom>
              <a:rect b="b" l="l" r="r" t="t"/>
              <a:pathLst>
                <a:path extrusionOk="0" h="1025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35098" y="2292373"/>
              <a:ext cx="10281" cy="32626"/>
            </a:xfrm>
            <a:custGeom>
              <a:rect b="b" l="l" r="r" t="t"/>
              <a:pathLst>
                <a:path extrusionOk="0" h="1025" w="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490110" y="2163685"/>
              <a:ext cx="55734" cy="18430"/>
            </a:xfrm>
            <a:custGeom>
              <a:rect b="b" l="l" r="r" t="t"/>
              <a:pathLst>
                <a:path extrusionOk="0" h="579" w="1751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445771" y="2131664"/>
              <a:ext cx="144031" cy="192953"/>
            </a:xfrm>
            <a:custGeom>
              <a:rect b="b" l="l" r="r" t="t"/>
              <a:pathLst>
                <a:path extrusionOk="0" h="6062" w="4525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473813" y="2287058"/>
              <a:ext cx="10631" cy="38291"/>
            </a:xfrm>
            <a:custGeom>
              <a:rect b="b" l="l" r="r" t="t"/>
              <a:pathLst>
                <a:path extrusionOk="0" h="1203" w="334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551128" y="2287058"/>
              <a:ext cx="10249" cy="38291"/>
            </a:xfrm>
            <a:custGeom>
              <a:rect b="b" l="l" r="r" t="t"/>
              <a:pathLst>
                <a:path extrusionOk="0" h="1203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290377" y="1970604"/>
              <a:ext cx="221378" cy="185346"/>
            </a:xfrm>
            <a:custGeom>
              <a:rect b="b" l="l" r="r" t="t"/>
              <a:pathLst>
                <a:path extrusionOk="0" h="5823" w="6955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329432" y="2004344"/>
              <a:ext cx="26928" cy="10249"/>
            </a:xfrm>
            <a:custGeom>
              <a:rect b="b" l="l" r="r" t="t"/>
              <a:pathLst>
                <a:path extrusionOk="0" h="322" w="846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368074" y="200434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329432" y="2031622"/>
              <a:ext cx="121304" cy="10631"/>
            </a:xfrm>
            <a:custGeom>
              <a:rect b="b" l="l" r="r" t="t"/>
              <a:pathLst>
                <a:path extrusionOk="0" h="334" w="3811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329432" y="2059664"/>
              <a:ext cx="82249" cy="10663"/>
            </a:xfrm>
            <a:custGeom>
              <a:rect b="b" l="l" r="r" t="t"/>
              <a:pathLst>
                <a:path extrusionOk="0" h="335" w="2584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423777" y="2059664"/>
              <a:ext cx="26960" cy="10663"/>
            </a:xfrm>
            <a:custGeom>
              <a:rect b="b" l="l" r="r" t="t"/>
              <a:pathLst>
                <a:path extrusionOk="0" h="335" w="847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0"/>
          <p:cNvGrpSpPr/>
          <p:nvPr/>
        </p:nvGrpSpPr>
        <p:grpSpPr>
          <a:xfrm>
            <a:off x="1505048" y="1617475"/>
            <a:ext cx="341472" cy="335074"/>
            <a:chOff x="1329585" y="1989925"/>
            <a:chExt cx="341472" cy="335074"/>
          </a:xfrm>
        </p:grpSpPr>
        <p:sp>
          <p:nvSpPr>
            <p:cNvPr id="348" name="Google Shape;348;p20"/>
            <p:cNvSpPr/>
            <p:nvPr/>
          </p:nvSpPr>
          <p:spPr>
            <a:xfrm>
              <a:off x="1562263" y="2097956"/>
              <a:ext cx="108795" cy="226661"/>
            </a:xfrm>
            <a:custGeom>
              <a:rect b="b" l="l" r="r" t="t"/>
              <a:pathLst>
                <a:path extrusionOk="0" h="7121" w="3418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406137" y="1989925"/>
              <a:ext cx="198587" cy="335074"/>
            </a:xfrm>
            <a:custGeom>
              <a:rect b="b" l="l" r="r" t="t"/>
              <a:pathLst>
                <a:path extrusionOk="0" h="10527" w="6239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329585" y="2127494"/>
              <a:ext cx="108795" cy="197123"/>
            </a:xfrm>
            <a:custGeom>
              <a:rect b="b" l="l" r="r" t="t"/>
              <a:pathLst>
                <a:path extrusionOk="0" h="6193" w="3418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0"/>
          <p:cNvSpPr/>
          <p:nvPr/>
        </p:nvSpPr>
        <p:spPr>
          <a:xfrm>
            <a:off x="5360368" y="1622966"/>
            <a:ext cx="354363" cy="324093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0"/>
          <p:cNvGrpSpPr/>
          <p:nvPr/>
        </p:nvGrpSpPr>
        <p:grpSpPr>
          <a:xfrm>
            <a:off x="7291295" y="1650085"/>
            <a:ext cx="367255" cy="269855"/>
            <a:chOff x="1306445" y="3397829"/>
            <a:chExt cx="367255" cy="269855"/>
          </a:xfrm>
        </p:grpSpPr>
        <p:sp>
          <p:nvSpPr>
            <p:cNvPr id="353" name="Google Shape;353;p20"/>
            <p:cNvSpPr/>
            <p:nvPr/>
          </p:nvSpPr>
          <p:spPr>
            <a:xfrm>
              <a:off x="1588395" y="3513054"/>
              <a:ext cx="45517" cy="16297"/>
            </a:xfrm>
            <a:custGeom>
              <a:rect b="b" l="l" r="r" t="t"/>
              <a:pathLst>
                <a:path extrusionOk="0" h="512" w="143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06445" y="3397829"/>
              <a:ext cx="367255" cy="269091"/>
            </a:xfrm>
            <a:custGeom>
              <a:rect b="b" l="l" r="r" t="t"/>
              <a:pathLst>
                <a:path extrusionOk="0" h="8454" w="11538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639960" y="3622549"/>
              <a:ext cx="10631" cy="45135"/>
            </a:xfrm>
            <a:custGeom>
              <a:rect b="b" l="l" r="r" t="t"/>
              <a:pathLst>
                <a:path extrusionOk="0" h="1418" w="334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444014" y="3446466"/>
              <a:ext cx="91734" cy="30589"/>
            </a:xfrm>
            <a:custGeom>
              <a:rect b="b" l="l" r="r" t="t"/>
              <a:pathLst>
                <a:path extrusionOk="0" h="961" w="2882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20524" y="3633944"/>
              <a:ext cx="11013" cy="33740"/>
            </a:xfrm>
            <a:custGeom>
              <a:rect b="b" l="l" r="r" t="t"/>
              <a:pathLst>
                <a:path extrusionOk="0" h="1060" w="346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547494" y="3633944"/>
              <a:ext cx="11013" cy="33740"/>
            </a:xfrm>
            <a:custGeom>
              <a:rect b="b" l="l" r="r" t="t"/>
              <a:pathLst>
                <a:path extrusionOk="0" h="1060" w="346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364" name="Google Shape;364;p21"/>
          <p:cNvGrpSpPr/>
          <p:nvPr/>
        </p:nvGrpSpPr>
        <p:grpSpPr>
          <a:xfrm>
            <a:off x="5335907" y="2391618"/>
            <a:ext cx="449176" cy="449519"/>
            <a:chOff x="4206763" y="2450951"/>
            <a:chExt cx="322151" cy="322374"/>
          </a:xfrm>
        </p:grpSpPr>
        <p:sp>
          <p:nvSpPr>
            <p:cNvPr id="365" name="Google Shape;365;p21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7306011" y="2399696"/>
            <a:ext cx="462934" cy="433363"/>
            <a:chOff x="6577238" y="2457221"/>
            <a:chExt cx="332019" cy="310788"/>
          </a:xfrm>
        </p:grpSpPr>
        <p:sp>
          <p:nvSpPr>
            <p:cNvPr id="368" name="Google Shape;368;p21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1354181" y="2396789"/>
            <a:ext cx="504696" cy="439177"/>
            <a:chOff x="3716358" y="1544655"/>
            <a:chExt cx="361971" cy="314958"/>
          </a:xfrm>
        </p:grpSpPr>
        <p:sp>
          <p:nvSpPr>
            <p:cNvPr id="375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rect b="b" l="l" r="r" t="t"/>
              <a:pathLst>
                <a:path extrusionOk="0" h="335" w="7264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rect b="b" l="l" r="r" t="t"/>
              <a:pathLst>
                <a:path extrusionOk="0" h="335" w="4776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rect b="b" l="l" r="r" t="t"/>
              <a:pathLst>
                <a:path extrusionOk="0" h="335" w="2108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rect b="b" l="l" r="r" t="t"/>
              <a:pathLst>
                <a:path extrusionOk="0" h="335" w="122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rect b="b" l="l" r="r" t="t"/>
              <a:pathLst>
                <a:path extrusionOk="0" h="335" w="5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rect b="b" l="l" r="r" t="t"/>
                <a:pathLst>
                  <a:path extrusionOk="0" h="335" w="2656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rect b="b" l="l" r="r" t="t"/>
                <a:pathLst>
                  <a:path extrusionOk="0" h="335" w="388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rect b="b" l="l" r="r" t="t"/>
                <a:pathLst>
                  <a:path extrusionOk="0" h="335" w="549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rect b="b" l="l" r="r" t="t"/>
                <a:pathLst>
                  <a:path extrusionOk="0" h="335" w="1394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rect b="b" l="l" r="r" t="t"/>
                <a:pathLst>
                  <a:path extrusionOk="0" h="9895" w="11372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>
            <a:off x="3324559" y="2406469"/>
            <a:ext cx="517906" cy="419823"/>
            <a:chOff x="5220616" y="2791061"/>
            <a:chExt cx="373185" cy="302466"/>
          </a:xfrm>
        </p:grpSpPr>
        <p:sp>
          <p:nvSpPr>
            <p:cNvPr id="387" name="Google Shape;387;p21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1"/>
          <p:cNvGrpSpPr/>
          <p:nvPr/>
        </p:nvGrpSpPr>
        <p:grpSpPr>
          <a:xfrm>
            <a:off x="4664243" y="1300649"/>
            <a:ext cx="1792511" cy="3124108"/>
            <a:chOff x="4628044" y="1300654"/>
            <a:chExt cx="1846808" cy="3124108"/>
          </a:xfrm>
        </p:grpSpPr>
        <p:sp>
          <p:nvSpPr>
            <p:cNvPr id="406" name="Google Shape;406;p21"/>
            <p:cNvSpPr/>
            <p:nvPr/>
          </p:nvSpPr>
          <p:spPr>
            <a:xfrm flipH="1" rot="10800000">
              <a:off x="4628044" y="2015463"/>
              <a:ext cx="1846800" cy="2409300"/>
            </a:xfrm>
            <a:prstGeom prst="round2SameRect">
              <a:avLst>
                <a:gd fmla="val 5396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 txBox="1"/>
            <p:nvPr/>
          </p:nvSpPr>
          <p:spPr>
            <a:xfrm>
              <a:off x="4710393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4710393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fourth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628051" y="1300654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/>
            </a:p>
          </p:txBody>
        </p:sp>
      </p:grpSp>
      <p:grpSp>
        <p:nvGrpSpPr>
          <p:cNvPr id="410" name="Google Shape;410;p21"/>
          <p:cNvGrpSpPr/>
          <p:nvPr/>
        </p:nvGrpSpPr>
        <p:grpSpPr>
          <a:xfrm>
            <a:off x="6641225" y="1300650"/>
            <a:ext cx="1792505" cy="3124108"/>
            <a:chOff x="6586924" y="1300655"/>
            <a:chExt cx="1846801" cy="3124108"/>
          </a:xfrm>
        </p:grpSpPr>
        <p:sp>
          <p:nvSpPr>
            <p:cNvPr id="411" name="Google Shape;411;p21"/>
            <p:cNvSpPr/>
            <p:nvPr/>
          </p:nvSpPr>
          <p:spPr>
            <a:xfrm flipH="1" rot="10800000">
              <a:off x="6586925" y="2015463"/>
              <a:ext cx="1846800" cy="2409300"/>
            </a:xfrm>
            <a:prstGeom prst="round2SameRect">
              <a:avLst>
                <a:gd fmla="val 5556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6669274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6669274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also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6586924" y="1300655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/>
            </a:p>
          </p:txBody>
        </p:sp>
      </p:grpSp>
      <p:grpSp>
        <p:nvGrpSpPr>
          <p:cNvPr id="415" name="Google Shape;415;p21"/>
          <p:cNvGrpSpPr/>
          <p:nvPr/>
        </p:nvGrpSpPr>
        <p:grpSpPr>
          <a:xfrm>
            <a:off x="710275" y="1300650"/>
            <a:ext cx="1792506" cy="3124108"/>
            <a:chOff x="710273" y="1300654"/>
            <a:chExt cx="1846802" cy="3124108"/>
          </a:xfrm>
        </p:grpSpPr>
        <p:sp>
          <p:nvSpPr>
            <p:cNvPr id="416" name="Google Shape;416;p21"/>
            <p:cNvSpPr/>
            <p:nvPr/>
          </p:nvSpPr>
          <p:spPr>
            <a:xfrm flipH="1" rot="10800000">
              <a:off x="710275" y="2015463"/>
              <a:ext cx="1846800" cy="2409300"/>
            </a:xfrm>
            <a:prstGeom prst="round2SameRect">
              <a:avLst>
                <a:gd fmla="val 5874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792625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10273" y="1300654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/>
            </a:p>
          </p:txBody>
        </p:sp>
      </p:grpSp>
      <p:grpSp>
        <p:nvGrpSpPr>
          <p:cNvPr id="420" name="Google Shape;420;p21"/>
          <p:cNvGrpSpPr/>
          <p:nvPr/>
        </p:nvGrpSpPr>
        <p:grpSpPr>
          <a:xfrm>
            <a:off x="2687250" y="1300649"/>
            <a:ext cx="1792514" cy="3124108"/>
            <a:chOff x="2669153" y="1300654"/>
            <a:chExt cx="1846810" cy="3124108"/>
          </a:xfrm>
        </p:grpSpPr>
        <p:sp>
          <p:nvSpPr>
            <p:cNvPr id="421" name="Google Shape;421;p21"/>
            <p:cNvSpPr/>
            <p:nvPr/>
          </p:nvSpPr>
          <p:spPr>
            <a:xfrm flipH="1" rot="10800000">
              <a:off x="2669162" y="2015463"/>
              <a:ext cx="1846800" cy="2409300"/>
            </a:xfrm>
            <a:prstGeom prst="round2SameRect">
              <a:avLst>
                <a:gd fmla="val 6301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2751512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2751512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 rot="10800000">
            <a:off x="981463" y="1812763"/>
            <a:ext cx="2345400" cy="234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 rot="10800000">
            <a:off x="1120363" y="1951663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 flipH="1">
            <a:off x="1264663" y="2095963"/>
            <a:ext cx="1779000" cy="177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4288032" y="1385505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3" name="Google Shape;433;p22"/>
          <p:cNvCxnSpPr>
            <a:stCxn id="432" idx="1"/>
            <a:endCxn id="434" idx="6"/>
          </p:cNvCxnSpPr>
          <p:nvPr/>
        </p:nvCxnSpPr>
        <p:spPr>
          <a:xfrm flipH="1">
            <a:off x="2830332" y="1599105"/>
            <a:ext cx="1457700" cy="40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2"/>
          <p:cNvSpPr/>
          <p:nvPr/>
        </p:nvSpPr>
        <p:spPr>
          <a:xfrm>
            <a:off x="2737065" y="1953036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4288032" y="2078697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6" name="Google Shape;436;p22"/>
          <p:cNvCxnSpPr>
            <a:stCxn id="435" idx="1"/>
            <a:endCxn id="437" idx="6"/>
          </p:cNvCxnSpPr>
          <p:nvPr/>
        </p:nvCxnSpPr>
        <p:spPr>
          <a:xfrm flipH="1">
            <a:off x="3247932" y="2292297"/>
            <a:ext cx="1040100" cy="16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22"/>
          <p:cNvSpPr/>
          <p:nvPr/>
        </p:nvSpPr>
        <p:spPr>
          <a:xfrm>
            <a:off x="3154483" y="2410649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288032" y="3464799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9" name="Google Shape;439;p22"/>
          <p:cNvCxnSpPr>
            <a:stCxn id="438" idx="1"/>
            <a:endCxn id="440" idx="6"/>
          </p:cNvCxnSpPr>
          <p:nvPr/>
        </p:nvCxnSpPr>
        <p:spPr>
          <a:xfrm rot="10800000">
            <a:off x="3247932" y="3494199"/>
            <a:ext cx="1040100" cy="18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2"/>
          <p:cNvSpPr/>
          <p:nvPr/>
        </p:nvSpPr>
        <p:spPr>
          <a:xfrm>
            <a:off x="3154483" y="3447490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4288032" y="2771748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2" name="Google Shape;442;p22"/>
          <p:cNvCxnSpPr>
            <a:stCxn id="441" idx="1"/>
            <a:endCxn id="443" idx="6"/>
          </p:cNvCxnSpPr>
          <p:nvPr/>
        </p:nvCxnSpPr>
        <p:spPr>
          <a:xfrm rot="10800000">
            <a:off x="3370332" y="2981148"/>
            <a:ext cx="9177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22"/>
          <p:cNvSpPr/>
          <p:nvPr/>
        </p:nvSpPr>
        <p:spPr>
          <a:xfrm>
            <a:off x="3276953" y="2934512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4288032" y="4157850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5" name="Google Shape;445;p22"/>
          <p:cNvCxnSpPr>
            <a:stCxn id="444" idx="1"/>
            <a:endCxn id="446" idx="6"/>
          </p:cNvCxnSpPr>
          <p:nvPr/>
        </p:nvCxnSpPr>
        <p:spPr>
          <a:xfrm rot="10800000">
            <a:off x="2830332" y="3971250"/>
            <a:ext cx="1457700" cy="40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22"/>
          <p:cNvSpPr/>
          <p:nvPr/>
        </p:nvSpPr>
        <p:spPr>
          <a:xfrm>
            <a:off x="2737065" y="3924596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 txBox="1"/>
          <p:nvPr/>
        </p:nvSpPr>
        <p:spPr>
          <a:xfrm>
            <a:off x="6082932" y="338340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6082932" y="1304055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6082932" y="269041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made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6082932" y="19972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giant and the fourth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6082932" y="407637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2" name="Google Shape;452;p22"/>
          <p:cNvGrpSpPr/>
          <p:nvPr/>
        </p:nvGrpSpPr>
        <p:grpSpPr>
          <a:xfrm>
            <a:off x="1936896" y="2769037"/>
            <a:ext cx="434556" cy="432894"/>
            <a:chOff x="898875" y="4399275"/>
            <a:chExt cx="483700" cy="481850"/>
          </a:xfrm>
        </p:grpSpPr>
        <p:sp>
          <p:nvSpPr>
            <p:cNvPr id="453" name="Google Shape;453;p22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1" name="Google Shape;461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/>
          <p:nvPr/>
        </p:nvSpPr>
        <p:spPr>
          <a:xfrm>
            <a:off x="5804730" y="1197513"/>
            <a:ext cx="1780800" cy="1780800"/>
          </a:xfrm>
          <a:prstGeom prst="arc">
            <a:avLst>
              <a:gd fmla="val 10799969" name="adj1"/>
              <a:gd fmla="val 18223946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23"/>
          <p:cNvGrpSpPr/>
          <p:nvPr/>
        </p:nvGrpSpPr>
        <p:grpSpPr>
          <a:xfrm>
            <a:off x="4956734" y="1482688"/>
            <a:ext cx="1353600" cy="2985550"/>
            <a:chOff x="4956734" y="1482688"/>
            <a:chExt cx="1353600" cy="2985550"/>
          </a:xfrm>
        </p:grpSpPr>
        <p:sp>
          <p:nvSpPr>
            <p:cNvPr id="468" name="Google Shape;468;p23"/>
            <p:cNvSpPr/>
            <p:nvPr/>
          </p:nvSpPr>
          <p:spPr>
            <a:xfrm flipH="1" rot="10800000">
              <a:off x="5536934" y="1700797"/>
              <a:ext cx="193200" cy="407100"/>
            </a:xfrm>
            <a:prstGeom prst="rtTriangle">
              <a:avLst/>
            </a:pr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 rot="10800000">
              <a:off x="4956734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210684" y="3475025"/>
              <a:ext cx="845700" cy="845700"/>
            </a:xfrm>
            <a:prstGeom prst="ellipse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 txBox="1"/>
            <p:nvPr/>
          </p:nvSpPr>
          <p:spPr>
            <a:xfrm>
              <a:off x="495673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5293184" y="3557488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956734" y="1482688"/>
              <a:ext cx="1353600" cy="6252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7079925" y="1482688"/>
            <a:ext cx="1353600" cy="2985550"/>
            <a:chOff x="7079925" y="1482688"/>
            <a:chExt cx="1353600" cy="2985550"/>
          </a:xfrm>
        </p:grpSpPr>
        <p:sp>
          <p:nvSpPr>
            <p:cNvPr id="475" name="Google Shape;475;p23"/>
            <p:cNvSpPr/>
            <p:nvPr/>
          </p:nvSpPr>
          <p:spPr>
            <a:xfrm rot="10800000">
              <a:off x="7079925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7333875" y="3475025"/>
              <a:ext cx="845700" cy="845700"/>
            </a:xfrm>
            <a:prstGeom prst="ellipse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 txBox="1"/>
            <p:nvPr/>
          </p:nvSpPr>
          <p:spPr>
            <a:xfrm>
              <a:off x="7079925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7416375" y="3557488"/>
              <a:ext cx="680700" cy="68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7079925" y="1482688"/>
              <a:ext cx="1353600" cy="6252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0" name="Google Shape;480;p23"/>
          <p:cNvSpPr/>
          <p:nvPr/>
        </p:nvSpPr>
        <p:spPr>
          <a:xfrm>
            <a:off x="3681539" y="1197513"/>
            <a:ext cx="1780800" cy="1780800"/>
          </a:xfrm>
          <a:prstGeom prst="arc">
            <a:avLst>
              <a:gd fmla="val 10799969" name="adj1"/>
              <a:gd fmla="val 18223946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3"/>
          <p:cNvGrpSpPr/>
          <p:nvPr/>
        </p:nvGrpSpPr>
        <p:grpSpPr>
          <a:xfrm>
            <a:off x="2833544" y="1482688"/>
            <a:ext cx="1353600" cy="2985550"/>
            <a:chOff x="2833544" y="1482688"/>
            <a:chExt cx="1353600" cy="2985550"/>
          </a:xfrm>
        </p:grpSpPr>
        <p:sp>
          <p:nvSpPr>
            <p:cNvPr id="482" name="Google Shape;482;p23"/>
            <p:cNvSpPr/>
            <p:nvPr/>
          </p:nvSpPr>
          <p:spPr>
            <a:xfrm rot="10800000">
              <a:off x="2833544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087494" y="3475025"/>
              <a:ext cx="845700" cy="845700"/>
            </a:xfrm>
            <a:prstGeom prst="ellipse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283354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69994" y="3557488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833544" y="1482688"/>
              <a:ext cx="1353600" cy="625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7" name="Google Shape;487;p23"/>
          <p:cNvSpPr/>
          <p:nvPr/>
        </p:nvSpPr>
        <p:spPr>
          <a:xfrm>
            <a:off x="1558348" y="1197513"/>
            <a:ext cx="1780800" cy="1780800"/>
          </a:xfrm>
          <a:prstGeom prst="arc">
            <a:avLst>
              <a:gd fmla="val 10799969" name="adj1"/>
              <a:gd fmla="val 18223946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489" name="Google Shape;489;p23"/>
          <p:cNvGrpSpPr/>
          <p:nvPr/>
        </p:nvGrpSpPr>
        <p:grpSpPr>
          <a:xfrm>
            <a:off x="710353" y="1482688"/>
            <a:ext cx="1353600" cy="2985550"/>
            <a:chOff x="710353" y="1482688"/>
            <a:chExt cx="1353600" cy="2985550"/>
          </a:xfrm>
        </p:grpSpPr>
        <p:sp>
          <p:nvSpPr>
            <p:cNvPr id="490" name="Google Shape;490;p23"/>
            <p:cNvSpPr/>
            <p:nvPr/>
          </p:nvSpPr>
          <p:spPr>
            <a:xfrm rot="10800000">
              <a:off x="710353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710353" y="1482688"/>
              <a:ext cx="1353600" cy="625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964303" y="3475025"/>
              <a:ext cx="845700" cy="845700"/>
            </a:xfrm>
            <a:prstGeom prst="ellipse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710353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046803" y="3557488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1192797" y="3703098"/>
            <a:ext cx="388712" cy="389587"/>
            <a:chOff x="2280029" y="1970604"/>
            <a:chExt cx="353631" cy="354395"/>
          </a:xfrm>
        </p:grpSpPr>
        <p:sp>
          <p:nvSpPr>
            <p:cNvPr id="496" name="Google Shape;496;p23"/>
            <p:cNvSpPr/>
            <p:nvPr/>
          </p:nvSpPr>
          <p:spPr>
            <a:xfrm>
              <a:off x="2309981" y="2069086"/>
              <a:ext cx="323679" cy="255913"/>
            </a:xfrm>
            <a:custGeom>
              <a:rect b="b" l="l" r="r" t="t"/>
              <a:pathLst>
                <a:path extrusionOk="0" h="8040" w="10169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2280029" y="1970604"/>
              <a:ext cx="322565" cy="255468"/>
            </a:xfrm>
            <a:custGeom>
              <a:rect b="b" l="l" r="r" t="t"/>
              <a:pathLst>
                <a:path extrusionOk="0" h="8026" w="10134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411169" y="2064598"/>
              <a:ext cx="17093" cy="26928"/>
            </a:xfrm>
            <a:custGeom>
              <a:rect b="b" l="l" r="r" t="t"/>
              <a:pathLst>
                <a:path extrusionOk="0" h="846" w="537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323254" y="2017458"/>
              <a:ext cx="267213" cy="264316"/>
            </a:xfrm>
            <a:custGeom>
              <a:rect b="b" l="l" r="r" t="t"/>
              <a:pathLst>
                <a:path extrusionOk="0" h="8304" w="8395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3299936" y="3700750"/>
            <a:ext cx="420816" cy="394185"/>
            <a:chOff x="2753373" y="2902523"/>
            <a:chExt cx="347552" cy="325557"/>
          </a:xfrm>
        </p:grpSpPr>
        <p:sp>
          <p:nvSpPr>
            <p:cNvPr id="501" name="Google Shape;501;p23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5451057" y="3727073"/>
            <a:ext cx="364955" cy="341649"/>
            <a:chOff x="6577238" y="2457221"/>
            <a:chExt cx="332019" cy="310788"/>
          </a:xfrm>
        </p:grpSpPr>
        <p:sp>
          <p:nvSpPr>
            <p:cNvPr id="508" name="Google Shape;508;p23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23"/>
          <p:cNvSpPr/>
          <p:nvPr/>
        </p:nvSpPr>
        <p:spPr>
          <a:xfrm>
            <a:off x="7561953" y="3719701"/>
            <a:ext cx="389544" cy="356268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