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5" r:id="rId6"/>
    <p:sldId id="266" r:id="rId7"/>
    <p:sldId id="267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971DF-565D-4782-8852-713812F84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/>
              <a:t>TEAM 06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09B43-AFA3-423C-BCC8-27701FD7F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Autofit/>
          </a:bodyPr>
          <a:lstStyle/>
          <a:p>
            <a:r>
              <a:rPr lang="en-US" altLang="zh-TW" dirty="0"/>
              <a:t>B08901018 </a:t>
            </a:r>
            <a:r>
              <a:rPr lang="zh-TW" altLang="en-US" dirty="0"/>
              <a:t>黃士賢</a:t>
            </a:r>
            <a:endParaRPr lang="en-US" altLang="zh-TW" dirty="0"/>
          </a:p>
          <a:p>
            <a:r>
              <a:rPr lang="en-US" altLang="zh-TW" dirty="0"/>
              <a:t>B08901056</a:t>
            </a:r>
            <a:r>
              <a:rPr lang="zh-TW" altLang="en-US" dirty="0"/>
              <a:t> 盧弘偉</a:t>
            </a:r>
            <a:endParaRPr lang="en-US" altLang="zh-TW" dirty="0"/>
          </a:p>
          <a:p>
            <a:r>
              <a:rPr lang="en-US" altLang="zh-TW" dirty="0"/>
              <a:t>B08901069</a:t>
            </a:r>
            <a:r>
              <a:rPr lang="zh-TW" altLang="en-US" dirty="0"/>
              <a:t> 黃政勛</a:t>
            </a:r>
            <a:endParaRPr lang="en-US" altLang="zh-TW" dirty="0"/>
          </a:p>
          <a:p>
            <a:r>
              <a:rPr lang="en-US" altLang="zh-TW" dirty="0"/>
              <a:t>B08901078</a:t>
            </a:r>
            <a:r>
              <a:rPr lang="zh-TW" altLang="en-US" dirty="0"/>
              <a:t> 張凱傑</a:t>
            </a:r>
          </a:p>
        </p:txBody>
      </p:sp>
    </p:spTree>
    <p:extLst>
      <p:ext uri="{BB962C8B-B14F-4D97-AF65-F5344CB8AC3E}">
        <p14:creationId xmlns:p14="http://schemas.microsoft.com/office/powerpoint/2010/main" val="4110767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574E0-3975-4E9C-B838-A1176860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A0953-E1A3-4FE4-9EFB-DA81D4E0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在嚴寒的台北冬夜，桌前冷冰冰的電腦螢幕和手中算不完的微積分令人充滿憂鬱，窗外的綿綿細雨又讓氣氛更添了一點陰沉。這時的你，是否在尋求甚麼呢？想出去散步走走，卻發正下著雨；想跟好朋友打場</a:t>
            </a:r>
            <a:r>
              <a:rPr lang="en-US" altLang="zh-TW" sz="2400" dirty="0"/>
              <a:t>lol</a:t>
            </a:r>
            <a:r>
              <a:rPr lang="zh-TW" altLang="en-US" sz="2400" dirty="0"/>
              <a:t>，卻發現自己的</a:t>
            </a:r>
            <a:r>
              <a:rPr lang="en-US" altLang="zh-TW" sz="2400" dirty="0"/>
              <a:t>webwork</a:t>
            </a:r>
            <a:r>
              <a:rPr lang="zh-TW" altLang="en-US" sz="2400" dirty="0"/>
              <a:t>截止時間只剩一小時了。。這時你需要的是</a:t>
            </a:r>
            <a:r>
              <a:rPr lang="en-US" altLang="zh-TW" sz="2400" dirty="0"/>
              <a:t>……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800" dirty="0">
                <a:solidFill>
                  <a:srgbClr val="FFFF00"/>
                </a:solidFill>
              </a:rPr>
              <a:t>“</a:t>
            </a:r>
            <a:r>
              <a:rPr lang="zh-TW" altLang="en-US" sz="2800" dirty="0">
                <a:solidFill>
                  <a:srgbClr val="FFFF00"/>
                </a:solidFill>
              </a:rPr>
              <a:t>一個好玩、輕鬆、且不會浪費任何時間的小遊戲</a:t>
            </a:r>
            <a:r>
              <a:rPr lang="en-US" altLang="zh-TW" sz="2800" dirty="0">
                <a:solidFill>
                  <a:srgbClr val="FFFF00"/>
                </a:solidFill>
              </a:rPr>
              <a:t>!!!”</a:t>
            </a:r>
          </a:p>
        </p:txBody>
      </p:sp>
    </p:spTree>
    <p:extLst>
      <p:ext uri="{BB962C8B-B14F-4D97-AF65-F5344CB8AC3E}">
        <p14:creationId xmlns:p14="http://schemas.microsoft.com/office/powerpoint/2010/main" val="78917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7FFFF-31F6-4A74-B2C4-FFD70060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來找一些小遊戲！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5D8160-23BC-4A1B-A9A5-B40496AA1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567497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原本的</a:t>
            </a:r>
            <a:r>
              <a:rPr lang="en-US" altLang="zh-TW" sz="2400" dirty="0"/>
              <a:t>project</a:t>
            </a:r>
            <a:r>
              <a:rPr lang="zh-TW" altLang="en-US" sz="2400" dirty="0"/>
              <a:t>主題：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zh-TW" altLang="en-US" sz="2400" dirty="0"/>
              <a:t>猜數字：用幾Ａ幾Ｂ來猜數字的小遊戲，讓電腦猜玩家想的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 (</a:t>
            </a:r>
            <a:r>
              <a:rPr lang="zh-TW" altLang="en-US" sz="2400" dirty="0"/>
              <a:t>好像太簡單了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更多？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小朋友下樓梯！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 ……</a:t>
            </a:r>
          </a:p>
        </p:txBody>
      </p:sp>
    </p:spTree>
    <p:extLst>
      <p:ext uri="{BB962C8B-B14F-4D97-AF65-F5344CB8AC3E}">
        <p14:creationId xmlns:p14="http://schemas.microsoft.com/office/powerpoint/2010/main" val="32192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CAE57-18C5-4446-8112-9573085C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解決辦法＆程式架構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4D931-728E-46EE-8AD6-FE66D74C7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15241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猜數字</a:t>
            </a:r>
            <a:endParaRPr lang="en-US" altLang="zh-TW" sz="2400" dirty="0"/>
          </a:p>
          <a:p>
            <a:pPr lvl="1"/>
            <a:r>
              <a:rPr lang="zh-TW" altLang="en-US" sz="2400" dirty="0"/>
              <a:t>看玩家選的數字有幾位，電腦建立一個有所有可能答案的</a:t>
            </a:r>
            <a:r>
              <a:rPr lang="en-US" altLang="zh-TW" sz="2400" dirty="0"/>
              <a:t>list</a:t>
            </a:r>
            <a:r>
              <a:rPr lang="zh-TW" altLang="en-US" sz="2400" dirty="0"/>
              <a:t>，並隨機選一個輸出</a:t>
            </a:r>
            <a:endParaRPr lang="en-US" altLang="zh-TW" sz="2400" dirty="0"/>
          </a:p>
          <a:p>
            <a:pPr lvl="1"/>
            <a:r>
              <a:rPr lang="zh-TW" altLang="en-US" sz="2400" dirty="0"/>
              <a:t>將答案</a:t>
            </a:r>
            <a:r>
              <a:rPr lang="en-US" altLang="zh-TW" sz="2400" dirty="0"/>
              <a:t>list</a:t>
            </a:r>
            <a:r>
              <a:rPr lang="zh-TW" altLang="en-US" sz="2400" dirty="0"/>
              <a:t>中每一項與剛剛猜的答案比對</a:t>
            </a:r>
            <a:r>
              <a:rPr lang="en-US" altLang="zh-TW" sz="2400" dirty="0"/>
              <a:t>AB</a:t>
            </a:r>
            <a:r>
              <a:rPr lang="zh-TW" altLang="en-US" sz="2400" dirty="0"/>
              <a:t>數，將和玩家給的</a:t>
            </a:r>
            <a:r>
              <a:rPr lang="en-US" altLang="zh-TW" sz="2400" dirty="0"/>
              <a:t>AB</a:t>
            </a:r>
            <a:r>
              <a:rPr lang="zh-TW" altLang="en-US" sz="2400" dirty="0"/>
              <a:t>數相同者留下</a:t>
            </a:r>
            <a:endParaRPr lang="en-US" altLang="zh-TW" sz="2400" dirty="0"/>
          </a:p>
          <a:p>
            <a:pPr lvl="1"/>
            <a:r>
              <a:rPr lang="zh-TW" altLang="en-US" sz="2400" dirty="0"/>
              <a:t>重複直到猜中</a:t>
            </a:r>
            <a:r>
              <a:rPr lang="en-US" altLang="zh-TW" sz="2400" dirty="0"/>
              <a:t>(</a:t>
            </a:r>
            <a:r>
              <a:rPr lang="zh-TW" altLang="en-US" sz="2400" dirty="0"/>
              <a:t>因為</a:t>
            </a:r>
            <a:r>
              <a:rPr lang="en-US" altLang="zh-TW" sz="2400" dirty="0" err="1"/>
              <a:t>list_all</a:t>
            </a:r>
            <a:r>
              <a:rPr lang="zh-TW" altLang="en-US" sz="2400" dirty="0"/>
              <a:t>會縮小，所以一定能猜中</a:t>
            </a:r>
            <a:r>
              <a:rPr lang="en-US" altLang="zh-TW" sz="2400" dirty="0"/>
              <a:t>)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300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A37E5-ADFD-4BA5-ABA1-D0AA1D03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解決辦法＆程式架構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528E19-CBE3-402A-BB35-48237CDB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269"/>
            <a:ext cx="8596668" cy="4319094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1"/>
                </a:solidFill>
              </a:rPr>
              <a:t>主要的兩個部分：</a:t>
            </a:r>
            <a:endParaRPr lang="en-US" altLang="zh-TW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１</a:t>
            </a:r>
            <a:r>
              <a:rPr lang="en-US" altLang="zh-TW" dirty="0"/>
              <a:t>.</a:t>
            </a:r>
            <a:r>
              <a:rPr lang="zh-TW" altLang="en-US" dirty="0"/>
              <a:t>建立答案庫                                          ２</a:t>
            </a:r>
            <a:r>
              <a:rPr lang="en-US" altLang="zh-TW" dirty="0"/>
              <a:t>.</a:t>
            </a:r>
            <a:r>
              <a:rPr lang="zh-TW" altLang="en-US" dirty="0"/>
              <a:t>判斷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C23C7909-706F-4850-8F6C-44B9C1BA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95482"/>
            <a:ext cx="4516103" cy="28895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73BAC9F-B61E-4560-8B0E-EFF954B59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55" y="524164"/>
            <a:ext cx="4717593" cy="600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2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88458-E22B-47FC-A764-B0A03085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解決辦法＆程式架構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69E75-122F-4C70-8555-4BB1488D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小朋友下樓梯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pygame</a:t>
            </a:r>
            <a:endParaRPr lang="en-US" altLang="zh-TW" sz="2400" dirty="0"/>
          </a:p>
          <a:p>
            <a:pPr lvl="1"/>
            <a:r>
              <a:rPr lang="zh-TW" altLang="en-US" sz="2400" dirty="0"/>
              <a:t>目前只作出樓梯，之後會新增小朋友與其他規則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5530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F48BD-DA2D-468E-BDF8-A05CFB19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解決辦法＆程式架構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7B8180F-FCC6-428B-BD96-4AF5B6D8B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076" y="1486296"/>
            <a:ext cx="4478322" cy="44453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BF92A67-26C5-48F4-8DC3-6EA6F4295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398" y="0"/>
            <a:ext cx="6180372" cy="690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8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55E2E-690B-4A9F-804B-EC255117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待辦事項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D7740-ABF6-47F4-AA3C-C610B71B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用</a:t>
            </a:r>
            <a:r>
              <a:rPr lang="en-US" altLang="zh-TW" sz="2400" dirty="0" err="1"/>
              <a:t>pygame</a:t>
            </a:r>
            <a:r>
              <a:rPr lang="zh-TW" altLang="en-US" sz="2400" dirty="0"/>
              <a:t>包裝猜數字遊戲（做畫面、音效）</a:t>
            </a:r>
            <a:endParaRPr lang="en-US" altLang="zh-TW" sz="2400" dirty="0"/>
          </a:p>
          <a:p>
            <a:r>
              <a:rPr lang="zh-TW" altLang="en-US" sz="2400" dirty="0"/>
              <a:t>在猜數字遊戲中加入玩家猜電腦的部分</a:t>
            </a:r>
            <a:endParaRPr lang="en-US" altLang="zh-TW" sz="2400" dirty="0"/>
          </a:p>
          <a:p>
            <a:r>
              <a:rPr lang="zh-TW" altLang="en-US" sz="2400" dirty="0"/>
              <a:t>完成小朋友下樓梯</a:t>
            </a:r>
            <a:endParaRPr lang="en-US" altLang="zh-TW" sz="2400" dirty="0"/>
          </a:p>
          <a:p>
            <a:r>
              <a:rPr lang="zh-TW" altLang="en-US" sz="2400" dirty="0"/>
              <a:t>製作更多遊戲</a:t>
            </a:r>
            <a:endParaRPr lang="en-US" altLang="zh-TW" sz="2400" dirty="0"/>
          </a:p>
          <a:p>
            <a:r>
              <a:rPr lang="zh-TW" altLang="en-US" sz="2400" dirty="0"/>
              <a:t>統整並建立統合介面（可以選擇要玩甚麼）</a:t>
            </a:r>
          </a:p>
        </p:txBody>
      </p:sp>
    </p:spTree>
    <p:extLst>
      <p:ext uri="{BB962C8B-B14F-4D97-AF65-F5344CB8AC3E}">
        <p14:creationId xmlns:p14="http://schemas.microsoft.com/office/powerpoint/2010/main" val="262280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C0F0A-B823-436A-9DB7-B29FD2DD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貢獻與應用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1949F-D59A-4865-B8D8-19106FE3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為壓力</a:t>
            </a:r>
            <a:r>
              <a:rPr lang="zh-TW" altLang="en-US" sz="2400"/>
              <a:t>大的可憐學生們提供</a:t>
            </a:r>
            <a:r>
              <a:rPr lang="zh-TW" altLang="en-US" sz="2400" dirty="0"/>
              <a:t>一點生活小確幸</a:t>
            </a:r>
            <a:r>
              <a:rPr lang="en-US" altLang="zh-TW" sz="2400" dirty="0"/>
              <a:t>!!!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117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242</Words>
  <Application>Microsoft Office PowerPoint</Application>
  <PresentationFormat>寬螢幕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TEAM 06</vt:lpstr>
      <vt:lpstr>專題發想</vt:lpstr>
      <vt:lpstr>來找一些小遊戲！</vt:lpstr>
      <vt:lpstr>解決辦法＆程式架構</vt:lpstr>
      <vt:lpstr>解決辦法＆程式架構</vt:lpstr>
      <vt:lpstr>解決辦法＆程式架構</vt:lpstr>
      <vt:lpstr>解決辦法＆程式架構</vt:lpstr>
      <vt:lpstr>待辦事項</vt:lpstr>
      <vt:lpstr>貢獻與應用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06</dc:title>
  <dc:creator>政勛 黃</dc:creator>
  <cp:lastModifiedBy>政勛 黃</cp:lastModifiedBy>
  <cp:revision>32</cp:revision>
  <dcterms:created xsi:type="dcterms:W3CDTF">2019-12-09T04:23:21Z</dcterms:created>
  <dcterms:modified xsi:type="dcterms:W3CDTF">2019-12-10T13:15:21Z</dcterms:modified>
</cp:coreProperties>
</file>