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572385" y="170307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1495" y="171577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voxelBlocks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8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x-none"/>
              <a:t>初始化：假设预先设定的</a:t>
            </a:r>
            <a:r>
              <a:rPr lang="en-US" altLang="zh-CN"/>
              <a:t>block</a:t>
            </a:r>
            <a:r>
              <a:rPr lang="zh-CN" altLang="en-US"/>
              <a:t>数量长度为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localVBA</a:t>
            </a:r>
            <a:r>
              <a:rPr lang="zh-CN" altLang="en-US"/>
              <a:t>初始化后如下图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的内存已经分配，但都是空的</a:t>
            </a:r>
            <a:endParaRPr lang="zh-CN" altLang="x-none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allocationList被初始化为allocationList</a:t>
            </a:r>
            <a:r>
              <a:rPr lang="en-US" altLang="zh-CN">
                <a:sym typeface="+mn-ea"/>
              </a:rPr>
              <a:t>[i]=i</a:t>
            </a:r>
            <a:r>
              <a:rPr lang="zh-CN" altLang="en-US">
                <a:sym typeface="+mn-ea"/>
              </a:rPr>
              <a:t>，表示任意访问allocationList中的某个数字（假设取值为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），则</a:t>
            </a:r>
            <a:r>
              <a:rPr lang="x-none" altLang="zh-CN">
                <a:sym typeface="+mn-ea"/>
              </a:rPr>
              <a:t>voxelBlocks</a:t>
            </a:r>
            <a:r>
              <a:rPr lang="en-US" altLang="x-none">
                <a:sym typeface="+mn-ea"/>
              </a:rPr>
              <a:t>[</a:t>
            </a:r>
            <a:r>
              <a:rPr lang="en-US" altLang="zh-CN">
                <a:sym typeface="+mn-ea"/>
              </a:rPr>
              <a:t>n</a:t>
            </a:r>
            <a:r>
              <a:rPr lang="en-US" altLang="x-none">
                <a:sym typeface="+mn-ea"/>
              </a:rPr>
              <a:t>]</a:t>
            </a:r>
            <a:r>
              <a:rPr lang="zh-CN" altLang="en-US">
                <a:sym typeface="+mn-ea"/>
              </a:rPr>
              <a:t>是空的（下面使用箭头表示）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lastFreeBlockId表示</a:t>
            </a:r>
            <a:r>
              <a:rPr lang="zh-CN" altLang="en-US">
                <a:sym typeface="+mn-ea"/>
              </a:rPr>
              <a:t>allocationList中的可访问范围</a:t>
            </a:r>
            <a:r>
              <a:rPr lang="zh-CN" altLang="en-US">
                <a:sym typeface="+mn-ea"/>
              </a:rPr>
              <a:t>，因为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是从后往前存的（下面会说）</a:t>
            </a:r>
            <a:endParaRPr lang="zh-CN" altLang="x-none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495" y="2306320"/>
            <a:ext cx="170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allocationList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2573020" y="230632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 rot="5400000">
            <a:off x="4371340" y="942975"/>
            <a:ext cx="219710" cy="3816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54045" y="3069590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lastFreeBlockId</a:t>
            </a:r>
            <a:r>
              <a:rPr lang="en-US" altLang="zh-CN"/>
              <a:t>=9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0" y="3512820"/>
            <a:ext cx="12198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x-none"/>
              <a:t>分配</a:t>
            </a:r>
            <a:r>
              <a:rPr lang="en-US" altLang="zh-CN"/>
              <a:t>block</a:t>
            </a:r>
            <a:r>
              <a:rPr lang="zh-CN" altLang="x-none"/>
              <a:t>：假设</a:t>
            </a:r>
            <a:r>
              <a:rPr lang="zh-CN"/>
              <a:t>现在开始重建了，扫到了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block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是从后往前分配的，所以后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个位置被占用了（用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表示，只用知道被占用了就行）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因为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被占用了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个，所以lastFreeBlockId减少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变成了</a:t>
            </a:r>
            <a:r>
              <a:rPr lang="en-US" altLang="zh-CN">
                <a:sym typeface="+mn-ea"/>
              </a:rPr>
              <a:t>5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allocationList不会有任何变化，但是因为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后面被占用</a:t>
            </a:r>
            <a:r>
              <a:rPr lang="en-US" altLang="zh-CN">
                <a:sym typeface="+mn-ea"/>
              </a:rPr>
              <a:t> &amp;&amp; </a:t>
            </a:r>
            <a:r>
              <a:rPr lang="zh-CN" altLang="en-US">
                <a:sym typeface="+mn-ea"/>
              </a:rPr>
              <a:t>lastFreeBlockId减少，所以访问allocationList的后四个没有意义</a:t>
            </a:r>
            <a:endParaRPr lang="zh-CN" altLang="en-US"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57805" y="20669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154045" y="20656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24885" y="20669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917315" y="20669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284345" y="20656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680585" y="206438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051425" y="20656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443855" y="20656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810885" y="20669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207125" y="20656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/>
          <p:nvPr/>
        </p:nvGraphicFramePr>
        <p:xfrm>
          <a:off x="2572385" y="508889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1495" y="510159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voxelBlocks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31495" y="5692140"/>
            <a:ext cx="170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allocationList</a:t>
            </a:r>
            <a:endParaRPr lang="zh-CN" altLang="en-US"/>
          </a:p>
        </p:txBody>
      </p:sp>
      <p:graphicFrame>
        <p:nvGraphicFramePr>
          <p:cNvPr id="29" name="表格 28"/>
          <p:cNvGraphicFramePr/>
          <p:nvPr/>
        </p:nvGraphicFramePr>
        <p:xfrm>
          <a:off x="2573020" y="569214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右大括号 29"/>
          <p:cNvSpPr/>
          <p:nvPr/>
        </p:nvSpPr>
        <p:spPr>
          <a:xfrm rot="5400000">
            <a:off x="3615690" y="5085080"/>
            <a:ext cx="219710" cy="2305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399030" y="6468745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lastFreeBlockId</a:t>
            </a:r>
            <a:r>
              <a:rPr lang="en-US" altLang="zh-CN"/>
              <a:t>=5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757805" y="545274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154045" y="545147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524885" y="545274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917315" y="545274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284345" y="545147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680585" y="545020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83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swap out</a:t>
            </a:r>
            <a:r>
              <a:rPr lang="zh-CN" altLang="x-none"/>
              <a:t>：假设随着扫描的进行，有两个</a:t>
            </a:r>
            <a:r>
              <a:rPr lang="en-US" altLang="zh-CN"/>
              <a:t>block</a:t>
            </a:r>
            <a:r>
              <a:rPr lang="zh-CN" altLang="en-US"/>
              <a:t>不再可见，于是</a:t>
            </a:r>
            <a:r>
              <a:rPr lang="zh-CN"/>
              <a:t>需要将他们从</a:t>
            </a:r>
            <a:r>
              <a:rPr lang="en-US" altLang="zh-CN"/>
              <a:t>localVBA</a:t>
            </a:r>
            <a:r>
              <a:rPr lang="zh-CN" altLang="en-US"/>
              <a:t>中挪出去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三维空间中的</a:t>
            </a:r>
            <a:r>
              <a:rPr lang="zh-CN">
                <a:sym typeface="+mn-ea"/>
              </a:rPr>
              <a:t>某个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位置不可见</a:t>
            </a:r>
            <a:r>
              <a:rPr lang="en-US" altLang="zh-CN">
                <a:sym typeface="+mn-ea"/>
              </a:rPr>
              <a:t> =&gt; </a:t>
            </a:r>
            <a:r>
              <a:rPr lang="zh-CN" altLang="en-US">
                <a:sym typeface="+mn-ea"/>
              </a:rPr>
              <a:t>计算得到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 =&gt;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hash table</a:t>
            </a:r>
            <a:r>
              <a:rPr lang="zh-CN" altLang="en-US">
                <a:sym typeface="+mn-ea"/>
              </a:rPr>
              <a:t>找到</a:t>
            </a:r>
            <a:r>
              <a:rPr lang="en-US" altLang="zh-CN">
                <a:sym typeface="+mn-ea"/>
              </a:rPr>
              <a:t>entry =&gt; 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entry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ptr</a:t>
            </a:r>
            <a:r>
              <a:rPr lang="zh-CN" altLang="en-US">
                <a:sym typeface="+mn-ea"/>
              </a:rPr>
              <a:t>就知道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中的哪个被挪走了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假设倒数第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先被挪走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挪完后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中只剩下倒数第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block</a:t>
            </a:r>
            <a:endParaRPr lang="zh-CN" altLang="x-none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因为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中多了一个空余的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，lastFreeBlockId</a:t>
            </a:r>
            <a:r>
              <a:rPr lang="en-US" altLang="zh-CN">
                <a:sym typeface="+mn-ea"/>
              </a:rPr>
              <a:t>+1=6</a:t>
            </a:r>
            <a:endParaRPr lang="en-US" altLang="zh-CN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allocationList</a:t>
            </a:r>
            <a:r>
              <a:rPr lang="en-US" altLang="zh-CN">
                <a:sym typeface="+mn-ea"/>
              </a:rPr>
              <a:t>[6]</a:t>
            </a:r>
            <a:r>
              <a:rPr lang="zh-CN" altLang="en-US">
                <a:sym typeface="+mn-ea"/>
              </a:rPr>
              <a:t>被记录上了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倒数第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的下标（即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graphicFrame>
        <p:nvGraphicFramePr>
          <p:cNvPr id="26" name="表格 25"/>
          <p:cNvGraphicFramePr/>
          <p:nvPr/>
        </p:nvGraphicFramePr>
        <p:xfrm>
          <a:off x="3075305" y="515747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34415" y="517017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voxelBlocks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034415" y="5760720"/>
            <a:ext cx="170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allocationList</a:t>
            </a:r>
            <a:endParaRPr lang="zh-CN" altLang="en-US"/>
          </a:p>
        </p:txBody>
      </p:sp>
      <p:graphicFrame>
        <p:nvGraphicFramePr>
          <p:cNvPr id="29" name="表格 28"/>
          <p:cNvGraphicFramePr/>
          <p:nvPr/>
        </p:nvGraphicFramePr>
        <p:xfrm>
          <a:off x="3075940" y="576072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右大括号 29"/>
          <p:cNvSpPr/>
          <p:nvPr/>
        </p:nvSpPr>
        <p:spPr>
          <a:xfrm rot="5400000">
            <a:off x="4476750" y="4795520"/>
            <a:ext cx="219710" cy="3021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260090" y="6514465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lastFreeBlockId</a:t>
            </a:r>
            <a:r>
              <a:rPr lang="en-US" altLang="zh-CN"/>
              <a:t>=7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260725" y="55213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656965" y="55200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027805" y="55213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420235" y="552132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787265" y="552005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183505" y="551878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579745" y="5536565"/>
            <a:ext cx="1132840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584825" y="5521325"/>
            <a:ext cx="35814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3705860"/>
            <a:ext cx="12198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假设倒数第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被第二个挪走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挪完后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中只剩下倒数第</a:t>
            </a:r>
            <a:r>
              <a:rPr lang="en-US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block</a:t>
            </a:r>
            <a:endParaRPr lang="zh-CN" altLang="x-none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因为</a:t>
            </a:r>
            <a:r>
              <a:rPr lang="x-none" altLang="zh-CN">
                <a:sym typeface="+mn-ea"/>
              </a:rPr>
              <a:t>voxelBlocks</a:t>
            </a:r>
            <a:r>
              <a:rPr lang="zh-CN" altLang="x-none">
                <a:sym typeface="+mn-ea"/>
              </a:rPr>
              <a:t>中多了一个空余的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，lastFreeBlockId</a:t>
            </a:r>
            <a:r>
              <a:rPr lang="en-US" altLang="zh-CN">
                <a:sym typeface="+mn-ea"/>
              </a:rPr>
              <a:t>+1=7</a:t>
            </a:r>
            <a:endParaRPr lang="en-US" altLang="zh-CN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allocationList</a:t>
            </a:r>
            <a:r>
              <a:rPr lang="en-US" altLang="zh-CN">
                <a:sym typeface="+mn-ea"/>
              </a:rPr>
              <a:t>[7]</a:t>
            </a:r>
            <a:r>
              <a:rPr lang="zh-CN" altLang="en-US">
                <a:sym typeface="+mn-ea"/>
              </a:rPr>
              <a:t>被记录上了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倒数第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下标</a:t>
            </a:r>
            <a:r>
              <a:rPr lang="zh-CN" altLang="en-US">
                <a:sym typeface="+mn-ea"/>
              </a:rPr>
              <a:t>（即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3181985" y="2030095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141095" y="2042795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voxelBlocks</a:t>
            </a:r>
            <a:endParaRPr lang="x-none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141095" y="2633345"/>
            <a:ext cx="170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allocationList</a:t>
            </a:r>
            <a:endParaRPr lang="zh-CN" altLang="en-US"/>
          </a:p>
        </p:txBody>
      </p:sp>
      <p:graphicFrame>
        <p:nvGraphicFramePr>
          <p:cNvPr id="39" name="表格 38"/>
          <p:cNvGraphicFramePr/>
          <p:nvPr/>
        </p:nvGraphicFramePr>
        <p:xfrm>
          <a:off x="3182620" y="2633345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右大括号 39"/>
          <p:cNvSpPr/>
          <p:nvPr/>
        </p:nvSpPr>
        <p:spPr>
          <a:xfrm rot="5400000">
            <a:off x="4415790" y="1835785"/>
            <a:ext cx="219710" cy="2686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093720" y="3343275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lastFreeBlockId</a:t>
            </a:r>
            <a:r>
              <a:rPr lang="en-US" altLang="zh-CN"/>
              <a:t>=6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367405" y="2393950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763645" y="2392680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134485" y="2393950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526915" y="2393950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893945" y="2392680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290185" y="2391410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686425" y="2412365"/>
            <a:ext cx="1109980" cy="239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-6350" y="0"/>
            <a:ext cx="12198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x-none"/>
              <a:t>继续分配</a:t>
            </a:r>
            <a:r>
              <a:rPr lang="en-US" altLang="zh-CN"/>
              <a:t>block</a:t>
            </a:r>
            <a:r>
              <a:rPr lang="zh-CN" altLang="x-none"/>
              <a:t>：继续</a:t>
            </a:r>
            <a:r>
              <a:rPr lang="zh-CN"/>
              <a:t>重建，新扫到了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block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首先allocationList[</a:t>
            </a:r>
            <a:r>
              <a:rPr lang="zh-CN" altLang="en-US">
                <a:sym typeface="+mn-ea"/>
              </a:rPr>
              <a:t>lastFreeBlockId</a:t>
            </a:r>
            <a:r>
              <a:rPr lang="zh-CN" altLang="x-none">
                <a:sym typeface="+mn-ea"/>
              </a:rPr>
              <a:t>]</a:t>
            </a:r>
            <a:r>
              <a:rPr lang="en-US" altLang="zh-CN">
                <a:sym typeface="+mn-ea"/>
              </a:rPr>
              <a:t>=</a:t>
            </a:r>
            <a:r>
              <a:rPr lang="zh-CN" altLang="x-none">
                <a:sym typeface="+mn-ea"/>
              </a:rPr>
              <a:t>allocationList</a:t>
            </a:r>
            <a:r>
              <a:rPr lang="en-US" altLang="zh-CN">
                <a:sym typeface="+mn-ea"/>
              </a:rPr>
              <a:t>[7]=6</a:t>
            </a:r>
            <a:endParaRPr lang="zh-CN" altLang="x-none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于是将新来的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放在下标为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的地方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x-none">
                <a:sym typeface="+mn-ea"/>
              </a:rPr>
              <a:t>多了一个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被占用，所以</a:t>
            </a:r>
            <a:r>
              <a:rPr lang="zh-CN" altLang="en-US">
                <a:sym typeface="+mn-ea"/>
              </a:rPr>
              <a:t>lastFreeBlockId</a:t>
            </a:r>
            <a:r>
              <a:rPr lang="en-US" altLang="zh-CN">
                <a:sym typeface="+mn-ea"/>
              </a:rPr>
              <a:t>-1=6</a:t>
            </a:r>
            <a:endParaRPr lang="en-US" alt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084195" y="118618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305" y="119888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voxelBlocks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43305" y="1789430"/>
            <a:ext cx="1704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allocationList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3084830" y="1789430"/>
          <a:ext cx="38163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  <a:gridCol w="381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右大括号 23"/>
          <p:cNvSpPr/>
          <p:nvPr/>
        </p:nvSpPr>
        <p:spPr>
          <a:xfrm rot="5400000">
            <a:off x="4302760" y="1007110"/>
            <a:ext cx="219710" cy="2655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68980" y="2543175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lastFreeBlockId</a:t>
            </a:r>
            <a:r>
              <a:rPr lang="en-US" altLang="zh-CN"/>
              <a:t>=6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269615" y="155003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665855" y="154876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036695" y="155003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429125" y="155003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796155" y="154876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192395" y="1547495"/>
            <a:ext cx="0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588635" y="1565275"/>
            <a:ext cx="1132840" cy="24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宽屏</PresentationFormat>
  <Paragraphs>182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orz</cp:lastModifiedBy>
  <cp:revision>50</cp:revision>
  <dcterms:created xsi:type="dcterms:W3CDTF">2023-09-24T06:56:53Z</dcterms:created>
  <dcterms:modified xsi:type="dcterms:W3CDTF">2023-09-24T06:56:53Z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