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4112260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领域的</a:t>
            </a:r>
            <a:r>
              <a:rPr lang="en-US" altLang="zh-CN"/>
              <a:t>8</a:t>
            </a:r>
            <a:r>
              <a:rPr lang="zh-CN" altLang="en-US"/>
              <a:t>个点</a:t>
            </a:r>
          </a:p>
          <a:p>
            <a:r>
              <a:t>(0,0,0)</a:t>
            </a:r>
          </a:p>
          <a:p>
            <a:r>
              <a:t>(1,0,0)</a:t>
            </a:r>
          </a:p>
          <a:p>
            <a:r>
              <a:t>(0,1,0)</a:t>
            </a:r>
          </a:p>
          <a:p>
            <a:r>
              <a:t>(1,1,0)</a:t>
            </a:r>
          </a:p>
          <a:p>
            <a:r>
              <a:t>(0,0,1)</a:t>
            </a:r>
          </a:p>
          <a:p>
            <a:r>
              <a:t>(1,0,1)</a:t>
            </a:r>
          </a:p>
          <a:p>
            <a:r>
              <a:t>(0,1,1)</a:t>
            </a:r>
          </a:p>
          <a:p>
            <a:r>
              <a:t>(1,1,1)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71090" y="383540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平行yOz面的两个平面上的4个点 沿x轴正负方向 平移1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(-1,0,0)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(-1,1,0)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(-1,0,1)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(-1,1,1)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(2,0,0)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(2,1,0)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(2,0,1)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(2,1,1)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11875" y="362331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平行xOz面的两个平面上的4个点 沿y轴正负方向 平移1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(0,-1,0)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(1,-1,0)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(0,-1,1)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(1,-1,1)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(0,2,0)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(1,2,0)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(0,2,1)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(1,2,1)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09100" y="382968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(0,0,-1)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(1,0,-1)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(0,1,-1)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(1,1,-1)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(0,0,2)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(1,0,2)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(0,1,2)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(1,1,2)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18310" y="356235"/>
            <a:ext cx="7346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https://zhuanlan.zhihu.com/p/357490146</a:t>
            </a:r>
            <a:endParaRPr lang="zh-CN" altLang="en-US"/>
          </a:p>
          <a:p>
            <a:r>
              <a:rPr lang="zh-CN" altLang="en-US"/>
              <a:t>https://iquilezles.org/articles/normalsSDF/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04770" y="1290955"/>
            <a:ext cx="6219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.ggb</a:t>
            </a:r>
            <a:r>
              <a:rPr lang="zh-CN" altLang="en-US"/>
              <a:t>文件用于：https://www.geogebra.org/3d?lang=zh_CN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orz</cp:lastModifiedBy>
  <cp:revision>6</cp:revision>
  <dcterms:created xsi:type="dcterms:W3CDTF">2023-10-15T15:45:56Z</dcterms:created>
  <dcterms:modified xsi:type="dcterms:W3CDTF">2023-10-15T15:45:56Z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