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986280" y="171513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986280" y="1159510"/>
          <a:ext cx="8534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5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6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7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8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9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15</a:t>
                      </a:r>
                      <a:endParaRPr lang="x-none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5600" y="115951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下标</a:t>
            </a:r>
            <a:endParaRPr lang="zh-CN" altLang="x-none"/>
          </a:p>
        </p:txBody>
      </p:sp>
      <p:sp>
        <p:nvSpPr>
          <p:cNvPr id="8" name="文本框 7"/>
          <p:cNvSpPr txBox="1"/>
          <p:nvPr/>
        </p:nvSpPr>
        <p:spPr>
          <a:xfrm>
            <a:off x="354965" y="171513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原始数据</a:t>
            </a:r>
            <a:endParaRPr lang="zh-CN" altLang="x-none"/>
          </a:p>
        </p:txBody>
      </p:sp>
      <p:sp>
        <p:nvSpPr>
          <p:cNvPr id="9" name="文本框 8"/>
          <p:cNvSpPr txBox="1"/>
          <p:nvPr/>
        </p:nvSpPr>
        <p:spPr>
          <a:xfrm>
            <a:off x="354965" y="22987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第一次循环</a:t>
            </a:r>
            <a:endParaRPr lang="zh-CN" altLang="x-none"/>
          </a:p>
        </p:txBody>
      </p:sp>
      <p:graphicFrame>
        <p:nvGraphicFramePr>
          <p:cNvPr id="10" name="表格 9"/>
          <p:cNvGraphicFramePr/>
          <p:nvPr/>
        </p:nvGraphicFramePr>
        <p:xfrm>
          <a:off x="1986280" y="236791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223647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7081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3817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7251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3893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7327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4063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7497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94233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7667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84403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7837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84479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27913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74649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18083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4965" y="30988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第二次循环</a:t>
            </a:r>
            <a:endParaRPr lang="zh-CN" altLang="x-none"/>
          </a:p>
        </p:txBody>
      </p:sp>
      <p:graphicFrame>
        <p:nvGraphicFramePr>
          <p:cNvPr id="31" name="表格 30"/>
          <p:cNvGraphicFramePr/>
          <p:nvPr/>
        </p:nvGraphicFramePr>
        <p:xfrm>
          <a:off x="1986280" y="3086100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2719070" y="2747645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604895" y="2738120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89145" y="274193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474970" y="273240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497955" y="2751455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7383780" y="2741930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295005" y="273050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9180830" y="272097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5600" y="415607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第三次循环</a:t>
            </a:r>
            <a:endParaRPr lang="zh-CN" altLang="x-none"/>
          </a:p>
        </p:txBody>
      </p:sp>
      <p:graphicFrame>
        <p:nvGraphicFramePr>
          <p:cNvPr id="43" name="表格 42"/>
          <p:cNvGraphicFramePr/>
          <p:nvPr/>
        </p:nvGraphicFramePr>
        <p:xfrm>
          <a:off x="1986280" y="414337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3642995" y="3452495"/>
            <a:ext cx="1802765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471795" y="3490595"/>
            <a:ext cx="3175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52030" y="3475355"/>
            <a:ext cx="1802765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180830" y="3513455"/>
            <a:ext cx="3175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55600" y="542163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第四次循环</a:t>
            </a:r>
            <a:endParaRPr lang="zh-CN" altLang="x-none"/>
          </a:p>
        </p:txBody>
      </p:sp>
      <p:graphicFrame>
        <p:nvGraphicFramePr>
          <p:cNvPr id="49" name="表格 48"/>
          <p:cNvGraphicFramePr/>
          <p:nvPr/>
        </p:nvGraphicFramePr>
        <p:xfrm>
          <a:off x="1986280" y="5408930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接箭头连接符 49"/>
          <p:cNvCxnSpPr/>
          <p:nvPr/>
        </p:nvCxnSpPr>
        <p:spPr>
          <a:xfrm>
            <a:off x="5484495" y="4571365"/>
            <a:ext cx="3730625" cy="82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9177655" y="4571365"/>
            <a:ext cx="8890" cy="814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765665" y="235394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s1=1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9784715" y="306959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s1=2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765665" y="415607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765665" y="541528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s1=8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609725" y="185420"/>
            <a:ext cx="785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CUDA</a:t>
            </a:r>
            <a:r>
              <a:rPr lang="zh-CN" altLang="en-US" sz="3600"/>
              <a:t>计算前缀和</a:t>
            </a:r>
            <a:r>
              <a:rPr lang="en-US" altLang="zh-CN" sz="3600"/>
              <a:t> </a:t>
            </a:r>
            <a:r>
              <a:rPr lang="zh-CN" altLang="en-US" sz="3600"/>
              <a:t>步骤一：归约求和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986280" y="171513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986280" y="1159510"/>
          <a:ext cx="8534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5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6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7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8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9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15</a:t>
                      </a:r>
                      <a:endParaRPr lang="x-none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5600" y="115951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下标</a:t>
            </a:r>
            <a:endParaRPr lang="zh-CN" altLang="x-none"/>
          </a:p>
        </p:txBody>
      </p:sp>
      <p:sp>
        <p:nvSpPr>
          <p:cNvPr id="8" name="文本框 7"/>
          <p:cNvSpPr txBox="1"/>
          <p:nvPr/>
        </p:nvSpPr>
        <p:spPr>
          <a:xfrm>
            <a:off x="354965" y="171513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原始数据</a:t>
            </a:r>
            <a:endParaRPr lang="zh-CN" altLang="x-none"/>
          </a:p>
        </p:txBody>
      </p:sp>
      <p:sp>
        <p:nvSpPr>
          <p:cNvPr id="9" name="文本框 8"/>
          <p:cNvSpPr txBox="1"/>
          <p:nvPr/>
        </p:nvSpPr>
        <p:spPr>
          <a:xfrm>
            <a:off x="354965" y="22987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第一次循环</a:t>
            </a:r>
            <a:endParaRPr lang="zh-CN" altLang="x-none"/>
          </a:p>
        </p:txBody>
      </p:sp>
      <p:graphicFrame>
        <p:nvGraphicFramePr>
          <p:cNvPr id="10" name="表格 9"/>
          <p:cNvGraphicFramePr/>
          <p:nvPr/>
        </p:nvGraphicFramePr>
        <p:xfrm>
          <a:off x="1986280" y="236791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5474970" y="2060575"/>
            <a:ext cx="189103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393305" y="211709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4965" y="30988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第二次循环</a:t>
            </a:r>
            <a:endParaRPr lang="zh-CN" altLang="x-none"/>
          </a:p>
        </p:txBody>
      </p:sp>
      <p:graphicFrame>
        <p:nvGraphicFramePr>
          <p:cNvPr id="31" name="表格 30"/>
          <p:cNvGraphicFramePr/>
          <p:nvPr/>
        </p:nvGraphicFramePr>
        <p:xfrm>
          <a:off x="1986280" y="3086100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6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10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3699510" y="275971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4585335" y="275018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608320" y="2769235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494145" y="2759710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405370" y="274828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8291195" y="273875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4965" y="378777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第三次循环</a:t>
            </a:r>
            <a:endParaRPr lang="zh-CN" altLang="x-none"/>
          </a:p>
        </p:txBody>
      </p:sp>
      <p:graphicFrame>
        <p:nvGraphicFramePr>
          <p:cNvPr id="43" name="表格 42"/>
          <p:cNvGraphicFramePr/>
          <p:nvPr/>
        </p:nvGraphicFramePr>
        <p:xfrm>
          <a:off x="1986280" y="377507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3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5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6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7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9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10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11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13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15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9765665" y="235394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s1=4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9784715" y="306959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s1=2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784715" y="378523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s1=1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609725" y="185420"/>
            <a:ext cx="984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CUDA</a:t>
            </a:r>
            <a:r>
              <a:rPr lang="zh-CN" altLang="en-US" sz="3600"/>
              <a:t>计算前缀和</a:t>
            </a:r>
            <a:r>
              <a:rPr lang="en-US" altLang="zh-CN" sz="3600"/>
              <a:t> </a:t>
            </a:r>
            <a:r>
              <a:rPr lang="zh-CN" altLang="en-US" sz="3600"/>
              <a:t>步骤二：更新组内中间数</a:t>
            </a:r>
            <a:endParaRPr lang="zh-CN" altLang="en-US" sz="36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5209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8643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52850" y="346964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187190" y="346964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65455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08889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556250" y="346964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990590" y="346964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45795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89229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458710" y="346964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93050" y="346964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36041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879475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392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orz</cp:lastModifiedBy>
  <cp:revision>17</cp:revision>
  <dcterms:created xsi:type="dcterms:W3CDTF">2023-09-23T03:06:24Z</dcterms:created>
  <dcterms:modified xsi:type="dcterms:W3CDTF">2023-09-23T03:06:24Z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