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67" r:id="rId4"/>
    <p:sldId id="268" r:id="rId5"/>
    <p:sldId id="269" r:id="rId6"/>
    <p:sldId id="270" r:id="rId7"/>
    <p:sldId id="272" r:id="rId8"/>
    <p:sldId id="271" r:id="rId9"/>
    <p:sldId id="273" r:id="rId10"/>
    <p:sldId id="274" r:id="rId11"/>
    <p:sldId id="275" r:id="rId12"/>
    <p:sldId id="278" r:id="rId13"/>
    <p:sldId id="277" r:id="rId14"/>
    <p:sldId id="266" r:id="rId15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4" autoAdjust="0"/>
    <p:restoredTop sz="94660"/>
  </p:normalViewPr>
  <p:slideViewPr>
    <p:cSldViewPr>
      <p:cViewPr varScale="1">
        <p:scale>
          <a:sx n="151" d="100"/>
          <a:sy n="151" d="100"/>
        </p:scale>
        <p:origin x="20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027"/>
          <p:cNvSpPr>
            <a:spLocks noChangeArrowheads="1"/>
          </p:cNvSpPr>
          <p:nvPr/>
        </p:nvSpPr>
        <p:spPr bwMode="hidden">
          <a:xfrm>
            <a:off x="0" y="0"/>
            <a:ext cx="4673600" cy="686911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lang="zh-CN" sz="2400" b="0">
              <a:latin typeface="Times New Roman"/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hidden">
          <a:xfrm>
            <a:off x="1699684" y="1408113"/>
            <a:ext cx="10492316" cy="19558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zh-CN" sz="2400" b="0">
              <a:latin typeface="Times New Roman"/>
            </a:endParaRPr>
          </a:p>
        </p:txBody>
      </p:sp>
      <p:grpSp>
        <p:nvGrpSpPr>
          <p:cNvPr id="6" name="Group 1029"/>
          <p:cNvGrpSpPr/>
          <p:nvPr/>
        </p:nvGrpSpPr>
        <p:grpSpPr bwMode="auto">
          <a:xfrm>
            <a:off x="0" y="925513"/>
            <a:ext cx="2829983" cy="2438400"/>
            <a:chOff x="0" y="672"/>
            <a:chExt cx="1806" cy="1989"/>
          </a:xfrm>
        </p:grpSpPr>
        <p:sp>
          <p:nvSpPr>
            <p:cNvPr id="7" name="Rectangle 1030"/>
            <p:cNvSpPr>
              <a:spLocks noChangeArrowheads="1"/>
            </p:cNvSpPr>
            <p:nvPr userDrawn="1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sz="2400" b="0">
                <a:latin typeface="Times New Roman"/>
              </a:endParaRPr>
            </a:p>
          </p:txBody>
        </p:sp>
        <p:sp>
          <p:nvSpPr>
            <p:cNvPr id="8" name="Rectangle 1031"/>
            <p:cNvSpPr>
              <a:spLocks noChangeArrowheads="1"/>
            </p:cNvSpPr>
            <p:nvPr userDrawn="1"/>
          </p:nvSpPr>
          <p:spPr bwMode="auto">
            <a:xfrm>
              <a:off x="1081" y="1064"/>
              <a:ext cx="362" cy="40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sz="2400" b="0">
                <a:latin typeface="Times New Roman"/>
              </a:endParaRPr>
            </a:p>
          </p:txBody>
        </p:sp>
        <p:sp>
          <p:nvSpPr>
            <p:cNvPr id="9" name="Rectangle 1032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0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sz="2400" b="0">
                <a:latin typeface="Times New Roman"/>
              </a:endParaRPr>
            </a:p>
          </p:txBody>
        </p:sp>
        <p:sp>
          <p:nvSpPr>
            <p:cNvPr id="10" name="Rectangle 1033"/>
            <p:cNvSpPr>
              <a:spLocks noChangeArrowheads="1"/>
            </p:cNvSpPr>
            <p:nvPr userDrawn="1"/>
          </p:nvSpPr>
          <p:spPr bwMode="auto">
            <a:xfrm>
              <a:off x="719" y="2257"/>
              <a:ext cx="369" cy="40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sz="2400" b="0">
                <a:latin typeface="Times New Roman"/>
              </a:endParaRPr>
            </a:p>
          </p:txBody>
        </p:sp>
        <p:sp>
          <p:nvSpPr>
            <p:cNvPr id="11" name="Rectangle 1034"/>
            <p:cNvSpPr>
              <a:spLocks noChangeArrowheads="1"/>
            </p:cNvSpPr>
            <p:nvPr userDrawn="1"/>
          </p:nvSpPr>
          <p:spPr bwMode="auto">
            <a:xfrm>
              <a:off x="1437" y="1064"/>
              <a:ext cx="369" cy="40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sz="2400" b="0">
                <a:latin typeface="Times New Roman"/>
              </a:endParaRPr>
            </a:p>
          </p:txBody>
        </p:sp>
        <p:sp>
          <p:nvSpPr>
            <p:cNvPr id="12" name="Rectangle 1035"/>
            <p:cNvSpPr>
              <a:spLocks noChangeArrowheads="1"/>
            </p:cNvSpPr>
            <p:nvPr userDrawn="1"/>
          </p:nvSpPr>
          <p:spPr bwMode="auto">
            <a:xfrm>
              <a:off x="719" y="1463"/>
              <a:ext cx="369" cy="3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sz="2400" b="0">
                <a:latin typeface="Times New Roman"/>
              </a:endParaRPr>
            </a:p>
          </p:txBody>
        </p:sp>
        <p:sp>
          <p:nvSpPr>
            <p:cNvPr id="13" name="Rectangle 1036"/>
            <p:cNvSpPr>
              <a:spLocks noChangeArrowheads="1"/>
            </p:cNvSpPr>
            <p:nvPr userDrawn="1"/>
          </p:nvSpPr>
          <p:spPr bwMode="auto">
            <a:xfrm>
              <a:off x="0" y="1463"/>
              <a:ext cx="367" cy="399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sz="2400" b="0">
                <a:latin typeface="Times New Roman"/>
              </a:endParaRPr>
            </a:p>
          </p:txBody>
        </p:sp>
        <p:sp>
          <p:nvSpPr>
            <p:cNvPr id="14" name="Rectangle 1037"/>
            <p:cNvSpPr>
              <a:spLocks noChangeArrowheads="1"/>
            </p:cNvSpPr>
            <p:nvPr userDrawn="1"/>
          </p:nvSpPr>
          <p:spPr bwMode="auto">
            <a:xfrm>
              <a:off x="1081" y="1463"/>
              <a:ext cx="362" cy="3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sz="2400" b="0">
                <a:latin typeface="Times New Roman"/>
              </a:endParaRPr>
            </a:p>
          </p:txBody>
        </p:sp>
        <p:sp>
          <p:nvSpPr>
            <p:cNvPr id="15" name="Rectangle 1038"/>
            <p:cNvSpPr>
              <a:spLocks noChangeArrowheads="1"/>
            </p:cNvSpPr>
            <p:nvPr userDrawn="1"/>
          </p:nvSpPr>
          <p:spPr bwMode="auto">
            <a:xfrm>
              <a:off x="361" y="1857"/>
              <a:ext cx="363" cy="40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sz="2400" b="0">
                <a:latin typeface="Times New Roman"/>
              </a:endParaRPr>
            </a:p>
          </p:txBody>
        </p:sp>
        <p:sp>
          <p:nvSpPr>
            <p:cNvPr id="16" name="Rectangle 1039"/>
            <p:cNvSpPr>
              <a:spLocks noChangeArrowheads="1"/>
            </p:cNvSpPr>
            <p:nvPr userDrawn="1"/>
          </p:nvSpPr>
          <p:spPr bwMode="auto">
            <a:xfrm>
              <a:off x="719" y="1857"/>
              <a:ext cx="369" cy="40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sz="2400" b="0">
                <a:latin typeface="Times New Roman"/>
              </a:endParaRPr>
            </a:p>
          </p:txBody>
        </p:sp>
      </p:grpSp>
      <p:pic>
        <p:nvPicPr>
          <p:cNvPr id="17" name="Picture 1048" descr="nam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733117" y="6165850"/>
            <a:ext cx="4931833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050" descr="logo"/>
          <p:cNvPicPr>
            <a:picLocks noChangeAspect="1" noChangeArrowheads="1"/>
          </p:cNvPicPr>
          <p:nvPr/>
        </p:nvPicPr>
        <p:blipFill>
          <a:blip r:embed="rId3"/>
          <a:srcRect l="13129" b="12930"/>
          <a:stretch/>
        </p:blipFill>
        <p:spPr bwMode="auto">
          <a:xfrm>
            <a:off x="5822951" y="6165850"/>
            <a:ext cx="946149" cy="5699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043"/>
          <p:cNvSpPr>
            <a:spLocks noGrp="1" noChangeArrowheads="1"/>
          </p:cNvSpPr>
          <p:nvPr>
            <p:ph type="ctrTitle"/>
          </p:nvPr>
        </p:nvSpPr>
        <p:spPr bwMode="auto">
          <a:xfrm>
            <a:off x="2897352" y="1240218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  <a:latin typeface="Segoe UI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20" name="Rectangle 104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939393" y="3536731"/>
            <a:ext cx="8026400" cy="1752599"/>
          </a:xfrm>
        </p:spPr>
        <p:txBody>
          <a:bodyPr/>
          <a:lstStyle>
            <a:lvl1pPr marL="0" indent="0">
              <a:buFont typeface="Wingdings"/>
              <a:buNone/>
              <a:defRPr sz="3400">
                <a:latin typeface="Segoe UI Light"/>
              </a:defRPr>
            </a:lvl1pPr>
          </a:lstStyle>
          <a:p>
            <a:pPr>
              <a:defRPr/>
            </a:pPr>
            <a:r>
              <a:rPr lang="en-US"/>
              <a:t>Click to edit Master subtitle style</a:t>
            </a:r>
            <a:endParaRPr lang="zh-CN"/>
          </a:p>
        </p:txBody>
      </p:sp>
      <p:sp>
        <p:nvSpPr>
          <p:cNvPr id="21" name="Rectangle 1040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  <p:sp>
        <p:nvSpPr>
          <p:cNvPr id="22" name="Rectangle 1041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Rectangle 1042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232900" y="6346825"/>
            <a:ext cx="28448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964084" y="457200"/>
            <a:ext cx="2618316" cy="54102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1102784" y="457200"/>
            <a:ext cx="7658100" cy="54102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/>
          </p:nvPr>
        </p:nvSpPr>
        <p:spPr bwMode="auto">
          <a:xfrm>
            <a:off x="1102784" y="457200"/>
            <a:ext cx="10479616" cy="5410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bl" preserve="1" userDrawn="1">
  <p:cSld name="标题和表格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102784" y="457200"/>
            <a:ext cx="10479616" cy="13716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表格占位符 2"/>
          <p:cNvSpPr>
            <a:spLocks noGrp="1"/>
          </p:cNvSpPr>
          <p:nvPr>
            <p:ph type="tbl" idx="1" hasCustomPrompt="1"/>
          </p:nvPr>
        </p:nvSpPr>
        <p:spPr bwMode="auto">
          <a:xfrm>
            <a:off x="1102784" y="1981200"/>
            <a:ext cx="10479616" cy="3886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icon to add table</a:t>
            </a:r>
            <a:endParaRPr 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标题，一项大型内容和两项小型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102784" y="457200"/>
            <a:ext cx="10479616" cy="13716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1102784" y="1981200"/>
            <a:ext cx="5137149" cy="3886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6" name="内容占位符 3"/>
          <p:cNvSpPr>
            <a:spLocks noGrp="1"/>
          </p:cNvSpPr>
          <p:nvPr>
            <p:ph sz="quarter" idx="2"/>
          </p:nvPr>
        </p:nvSpPr>
        <p:spPr bwMode="auto">
          <a:xfrm>
            <a:off x="6443133" y="1981200"/>
            <a:ext cx="5139267" cy="18669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7" name="内容占位符 4"/>
          <p:cNvSpPr>
            <a:spLocks noGrp="1"/>
          </p:cNvSpPr>
          <p:nvPr>
            <p:ph sz="quarter" idx="3"/>
          </p:nvPr>
        </p:nvSpPr>
        <p:spPr bwMode="auto">
          <a:xfrm>
            <a:off x="6443133" y="4000500"/>
            <a:ext cx="5139267" cy="18669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标题和四项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sz="quarter"/>
          </p:nvPr>
        </p:nvSpPr>
        <p:spPr bwMode="auto">
          <a:xfrm>
            <a:off x="1102784" y="457200"/>
            <a:ext cx="10479616" cy="13716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 bwMode="auto">
          <a:xfrm>
            <a:off x="1102784" y="1981200"/>
            <a:ext cx="5137149" cy="18669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6" name="内容占位符 3"/>
          <p:cNvSpPr>
            <a:spLocks noGrp="1"/>
          </p:cNvSpPr>
          <p:nvPr>
            <p:ph sz="quarter" idx="2"/>
          </p:nvPr>
        </p:nvSpPr>
        <p:spPr bwMode="auto">
          <a:xfrm>
            <a:off x="6443133" y="1981200"/>
            <a:ext cx="5139267" cy="18669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7" name="内容占位符 4"/>
          <p:cNvSpPr>
            <a:spLocks noGrp="1"/>
          </p:cNvSpPr>
          <p:nvPr>
            <p:ph sz="quarter" idx="3"/>
          </p:nvPr>
        </p:nvSpPr>
        <p:spPr bwMode="auto">
          <a:xfrm>
            <a:off x="1102784" y="4000500"/>
            <a:ext cx="5137149" cy="18669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443133" y="4000500"/>
            <a:ext cx="5139267" cy="18669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dt" sz="half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标题幻灯片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zh-CN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8" name="标题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</p:spTree>
  </p:cSld>
  <p:clrMapOvr>
    <a:masterClrMapping/>
  </p:clrMapOvr>
  <p:hf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AndObj" preserve="1" userDrawn="1">
  <p:cSld name="标题，文本与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06551" y="250825"/>
            <a:ext cx="10479616" cy="65881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1102784" y="1347788"/>
            <a:ext cx="5137149" cy="509587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6443133" y="1347788"/>
            <a:ext cx="5139267" cy="509587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 bwMode="auto">
          <a:xfrm>
            <a:off x="4165600" y="6548438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9241367" y="6548438"/>
            <a:ext cx="2844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I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248834" y="177800"/>
            <a:ext cx="10479616" cy="658813"/>
          </a:xfrm>
        </p:spPr>
        <p:txBody>
          <a:bodyPr/>
          <a:lstStyle>
            <a:lvl1pPr>
              <a:defRPr sz="3500" b="1">
                <a:solidFill>
                  <a:srgbClr val="30336E"/>
                </a:solidFill>
                <a:latin typeface="微软雅黑"/>
                <a:ea typeface="微软雅黑"/>
                <a:cs typeface="Verdana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1102784" y="1347788"/>
            <a:ext cx="10479616" cy="5095875"/>
          </a:xfrm>
        </p:spPr>
        <p:txBody>
          <a:bodyPr/>
          <a:lstStyle>
            <a:lvl1pPr>
              <a:defRPr b="1">
                <a:solidFill>
                  <a:srgbClr val="3C418A"/>
                </a:solidFill>
                <a:latin typeface="微软雅黑"/>
                <a:ea typeface="微软雅黑"/>
              </a:defRPr>
            </a:lvl1pPr>
            <a:lvl2pPr>
              <a:defRPr b="1">
                <a:solidFill>
                  <a:srgbClr val="3C418A"/>
                </a:solidFill>
                <a:latin typeface="微软雅黑"/>
                <a:ea typeface="微软雅黑"/>
              </a:defRPr>
            </a:lvl2pPr>
            <a:lvl3pPr marL="1143000" indent="-228600">
              <a:buFont typeface="Wingdings"/>
              <a:buChar char="Ø"/>
              <a:defRPr b="1">
                <a:solidFill>
                  <a:srgbClr val="3C418A"/>
                </a:solidFill>
                <a:latin typeface="微软雅黑"/>
                <a:ea typeface="微软雅黑"/>
              </a:defRPr>
            </a:lvl3pPr>
            <a:lvl4pPr marL="1600200" indent="-228600">
              <a:buFont typeface="Courier New"/>
              <a:buChar char="o"/>
              <a:defRPr b="1">
                <a:solidFill>
                  <a:srgbClr val="3C418A"/>
                </a:solidFill>
                <a:latin typeface="微软雅黑"/>
                <a:ea typeface="微软雅黑"/>
              </a:defRPr>
            </a:lvl4pPr>
            <a:lvl5pPr marL="2057400" indent="-228600">
              <a:buFont typeface="Wingdings"/>
              <a:buChar char="ü"/>
              <a:defRPr b="1">
                <a:solidFill>
                  <a:srgbClr val="3C418A"/>
                </a:solidFill>
                <a:latin typeface="微软雅黑"/>
                <a:ea typeface="微软雅黑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 bwMode="auto">
          <a:xfrm>
            <a:off x="4165600" y="6548438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 bwMode="auto">
          <a:xfrm>
            <a:off x="9241367" y="6548438"/>
            <a:ext cx="2844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8" name="日期占位符 5"/>
          <p:cNvSpPr>
            <a:spLocks noGrp="1"/>
          </p:cNvSpPr>
          <p:nvPr>
            <p:ph type="dt" sz="half" idx="12"/>
          </p:nvPr>
        </p:nvSpPr>
        <p:spPr bwMode="auto"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AndChart" preserve="1" userDrawn="1">
  <p:cSld name="标题，文本与图表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06551" y="250825"/>
            <a:ext cx="10479616" cy="65881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1102784" y="1347788"/>
            <a:ext cx="5137149" cy="509587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6" name="图表占位符 3"/>
          <p:cNvSpPr>
            <a:spLocks noGrp="1"/>
          </p:cNvSpPr>
          <p:nvPr>
            <p:ph type="chart" sz="half" idx="2" hasCustomPrompt="1"/>
          </p:nvPr>
        </p:nvSpPr>
        <p:spPr bwMode="auto">
          <a:xfrm>
            <a:off x="6443133" y="1347788"/>
            <a:ext cx="5139267" cy="5095875"/>
          </a:xfrm>
        </p:spPr>
        <p:txBody>
          <a:bodyPr/>
          <a:lstStyle/>
          <a:p>
            <a:pPr>
              <a:defRPr/>
            </a:pPr>
            <a:r>
              <a:rPr lang="en-US"/>
              <a:t>Click icon to add chart</a:t>
            </a:r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 bwMode="auto">
          <a:xfrm>
            <a:off x="4165600" y="6548438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9241367" y="6548438"/>
            <a:ext cx="2844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AndClipArt" preserve="1" userDrawn="1">
  <p:cSld name="标题，文本与剪贴画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06551" y="250825"/>
            <a:ext cx="10479616" cy="65881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1102784" y="1347788"/>
            <a:ext cx="5137149" cy="509587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6" name="剪贴画占位符 3"/>
          <p:cNvSpPr>
            <a:spLocks noGrp="1"/>
          </p:cNvSpPr>
          <p:nvPr>
            <p:ph type="clipArt" sz="half" idx="2" hasCustomPrompt="1"/>
          </p:nvPr>
        </p:nvSpPr>
        <p:spPr bwMode="auto">
          <a:xfrm>
            <a:off x="6443133" y="1347788"/>
            <a:ext cx="5139267" cy="5095875"/>
          </a:xfrm>
        </p:spPr>
        <p:txBody>
          <a:bodyPr/>
          <a:lstStyle/>
          <a:p>
            <a:pPr>
              <a:defRPr/>
            </a:pPr>
            <a:r>
              <a:rPr lang="en-US"/>
              <a:t>Click icon to add clip art</a:t>
            </a:r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 bwMode="auto">
          <a:xfrm>
            <a:off x="4165600" y="6548438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9241367" y="6548438"/>
            <a:ext cx="2844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540501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241367" y="6540501"/>
            <a:ext cx="2844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OverObj" preserve="1" userDrawn="1">
  <p:cSld name="标题和文本在内容之上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06551" y="250825"/>
            <a:ext cx="10479616" cy="65881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1102784" y="1347788"/>
            <a:ext cx="10479616" cy="247173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1102784" y="3971925"/>
            <a:ext cx="10479616" cy="24717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0"/>
          </p:nvPr>
        </p:nvSpPr>
        <p:spPr bwMode="auto">
          <a:xfrm>
            <a:off x="4165600" y="6548438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1"/>
          </p:nvPr>
        </p:nvSpPr>
        <p:spPr bwMode="auto">
          <a:xfrm>
            <a:off x="9241367" y="6548438"/>
            <a:ext cx="2844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AndTwoObj" preserve="1" userDrawn="1">
  <p:cSld name="标题，文本与两项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1606551" y="250825"/>
            <a:ext cx="10479616" cy="65881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文本占位符 2"/>
          <p:cNvSpPr>
            <a:spLocks noGrp="1"/>
          </p:cNvSpPr>
          <p:nvPr>
            <p:ph type="body" sz="half" idx="1"/>
          </p:nvPr>
        </p:nvSpPr>
        <p:spPr bwMode="auto">
          <a:xfrm>
            <a:off x="1102784" y="1347788"/>
            <a:ext cx="5137149" cy="509587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6" name="内容占位符 3"/>
          <p:cNvSpPr>
            <a:spLocks noGrp="1"/>
          </p:cNvSpPr>
          <p:nvPr>
            <p:ph sz="quarter" idx="2"/>
          </p:nvPr>
        </p:nvSpPr>
        <p:spPr bwMode="auto">
          <a:xfrm>
            <a:off x="6443133" y="1347788"/>
            <a:ext cx="5139267" cy="247173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7" name="内容占位符 4"/>
          <p:cNvSpPr>
            <a:spLocks noGrp="1"/>
          </p:cNvSpPr>
          <p:nvPr>
            <p:ph sz="quarter" idx="3"/>
          </p:nvPr>
        </p:nvSpPr>
        <p:spPr bwMode="auto">
          <a:xfrm>
            <a:off x="6443133" y="3971925"/>
            <a:ext cx="5139267" cy="24717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0"/>
          </p:nvPr>
        </p:nvSpPr>
        <p:spPr bwMode="auto">
          <a:xfrm>
            <a:off x="4165600" y="6548438"/>
            <a:ext cx="3860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1"/>
          </p:nvPr>
        </p:nvSpPr>
        <p:spPr bwMode="auto">
          <a:xfrm>
            <a:off x="9241367" y="6548438"/>
            <a:ext cx="28448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2"/>
          </p:nvPr>
        </p:nvSpPr>
        <p:spPr bwMode="auto">
          <a:xfrm>
            <a:off x="806451" y="6532563"/>
            <a:ext cx="2844800" cy="2778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 bwMode="auto">
          <a:xfrm>
            <a:off x="1102784" y="1981200"/>
            <a:ext cx="5137149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6443133" y="1981200"/>
            <a:ext cx="5139267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dt" sz="half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/>
              <a:t>Click icon to add picture</a:t>
            </a:r>
            <a:endParaRPr lang="zh-CN"/>
          </a:p>
        </p:txBody>
      </p:sp>
      <p:sp>
        <p:nvSpPr>
          <p:cNvPr id="6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zh-CN"/>
          </a:p>
        </p:txBody>
      </p:sp>
      <p:sp>
        <p:nvSpPr>
          <p:cNvPr id="5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</p:spTree>
  </p:cSld>
  <p:clrMapOvr>
    <a:masterClrMapping/>
  </p:clrMapOvr>
  <p:hf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23"/>
          <a:stretch/>
        </p:blipFill>
        <p:spPr bwMode="auto">
          <a:xfrm>
            <a:off x="715433" y="1349375"/>
            <a:ext cx="304800" cy="547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40501"/>
            <a:ext cx="3860800" cy="26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41367" y="6540501"/>
            <a:ext cx="2844800" cy="26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/>
                <a:ea typeface="黑体"/>
                <a:cs typeface="Arial"/>
              </a:defRPr>
            </a:lvl1pPr>
          </a:lstStyle>
          <a:p>
            <a:pPr>
              <a:defRPr/>
            </a:pPr>
            <a:fld id="{DC6B2C4F-975D-40AF-9203-CD9202CF4CB0}" type="slidenum"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606551" y="250825"/>
            <a:ext cx="9451307" cy="658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02784" y="1347788"/>
            <a:ext cx="10479616" cy="5095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6451" y="6532563"/>
            <a:ext cx="2844800" cy="277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/>
                <a:ea typeface="黑体"/>
              </a:defRPr>
            </a:lvl1pPr>
          </a:lstStyle>
          <a:p>
            <a:pPr>
              <a:defRPr/>
            </a:pPr>
            <a:fld id="{B56A2648-0B74-4128-9C51-1864835E22C2}" type="datetimeFigureOut">
              <a:t>2020/10/17</a:t>
            </a:fld>
            <a:endParaRPr lang="en-US"/>
          </a:p>
        </p:txBody>
      </p:sp>
      <p:pic>
        <p:nvPicPr>
          <p:cNvPr id="10" name="Picture 25" descr="logo"/>
          <p:cNvPicPr>
            <a:picLocks noChangeAspect="1" noChangeArrowheads="1"/>
          </p:cNvPicPr>
          <p:nvPr/>
        </p:nvPicPr>
        <p:blipFill>
          <a:blip r:embed="rId24"/>
          <a:srcRect l="13129" b="12930"/>
          <a:stretch/>
        </p:blipFill>
        <p:spPr bwMode="auto">
          <a:xfrm>
            <a:off x="112183" y="188913"/>
            <a:ext cx="1166283" cy="701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4"/>
          <p:cNvGrpSpPr/>
          <p:nvPr/>
        </p:nvGrpSpPr>
        <p:grpSpPr bwMode="auto">
          <a:xfrm>
            <a:off x="518584" y="893763"/>
            <a:ext cx="11042649" cy="474662"/>
            <a:chOff x="0" y="0"/>
            <a:chExt cx="5760" cy="344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sz="2400" b="0">
                <a:latin typeface="Times New Roman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59" y="85"/>
              <a:ext cx="5501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sz="2400" b="0">
                <a:latin typeface="Times New Roman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8" cy="88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b="0">
                <a:solidFill>
                  <a:schemeClr val="hlink"/>
                </a:solidFill>
                <a:latin typeface="Arial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44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b="0">
                <a:solidFill>
                  <a:schemeClr val="hlink"/>
                </a:solidFill>
                <a:latin typeface="Arial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44" y="85"/>
              <a:ext cx="88" cy="8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b="0">
                <a:solidFill>
                  <a:schemeClr val="accent2"/>
                </a:solidFill>
                <a:latin typeface="Arial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b="0">
                <a:solidFill>
                  <a:schemeClr val="hlink"/>
                </a:solidFill>
                <a:latin typeface="Arial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8" cy="8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sz="2400" b="0">
                <a:latin typeface="Times New Roman"/>
              </a:endParaRPr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8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b="0">
                <a:solidFill>
                  <a:schemeClr val="accent2"/>
                </a:solidFill>
                <a:latin typeface="Arial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b="0">
                <a:solidFill>
                  <a:schemeClr val="accent2"/>
                </a:solidFill>
                <a:latin typeface="Arial"/>
              </a:endParaRPr>
            </a:p>
          </p:txBody>
        </p:sp>
      </p:grpSp>
      <p:pic>
        <p:nvPicPr>
          <p:cNvPr id="21" name="Picture 26" descr="logo－zi-shu"/>
          <p:cNvPicPr>
            <a:picLocks noChangeAspect="1" noChangeArrowheads="1"/>
          </p:cNvPicPr>
          <p:nvPr/>
        </p:nvPicPr>
        <p:blipFill>
          <a:blip r:embed="rId25"/>
          <a:stretch/>
        </p:blipFill>
        <p:spPr bwMode="auto">
          <a:xfrm>
            <a:off x="177800" y="1617663"/>
            <a:ext cx="330200" cy="170973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 Box 27"/>
          <p:cNvSpPr>
            <a:spLocks/>
          </p:cNvSpPr>
          <p:nvPr/>
        </p:nvSpPr>
        <p:spPr bwMode="auto">
          <a:xfrm>
            <a:off x="247016" y="3441700"/>
            <a:ext cx="305435" cy="3436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F62A4C"/>
                </a:solidFill>
                <a:latin typeface="Arial"/>
              </a:rPr>
              <a:t>Institute of Computing Technology, Chinese Academy of Sciences</a:t>
            </a:r>
            <a:endParaRPr lang="zh-CN" sz="800">
              <a:solidFill>
                <a:srgbClr val="F62A4C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/>
  <p:txStyles>
    <p:titleStyle>
      <a:lvl1pPr algn="l">
        <a:spcBef>
          <a:spcPts val="0"/>
        </a:spcBef>
        <a:spcAft>
          <a:spcPts val="0"/>
        </a:spcAft>
        <a:defRPr sz="3600">
          <a:solidFill>
            <a:srgbClr val="C00000"/>
          </a:solidFill>
          <a:latin typeface="微软雅黑"/>
          <a:ea typeface="微软雅黑"/>
          <a:cs typeface="+mj-cs"/>
        </a:defRPr>
      </a:lvl1pPr>
      <a:lvl2pPr algn="l">
        <a:spcBef>
          <a:spcPts val="0"/>
        </a:spcBef>
        <a:spcAft>
          <a:spcPts val="0"/>
        </a:spcAft>
        <a:defRPr sz="4000">
          <a:solidFill>
            <a:srgbClr val="C00000"/>
          </a:solidFill>
          <a:latin typeface="Arial"/>
          <a:ea typeface="黑体"/>
        </a:defRPr>
      </a:lvl2pPr>
      <a:lvl3pPr algn="l">
        <a:spcBef>
          <a:spcPts val="0"/>
        </a:spcBef>
        <a:spcAft>
          <a:spcPts val="0"/>
        </a:spcAft>
        <a:defRPr sz="4000">
          <a:solidFill>
            <a:srgbClr val="C00000"/>
          </a:solidFill>
          <a:latin typeface="Arial"/>
          <a:ea typeface="黑体"/>
        </a:defRPr>
      </a:lvl3pPr>
      <a:lvl4pPr algn="l">
        <a:spcBef>
          <a:spcPts val="0"/>
        </a:spcBef>
        <a:spcAft>
          <a:spcPts val="0"/>
        </a:spcAft>
        <a:defRPr sz="4000">
          <a:solidFill>
            <a:srgbClr val="C00000"/>
          </a:solidFill>
          <a:latin typeface="Arial"/>
          <a:ea typeface="黑体"/>
        </a:defRPr>
      </a:lvl4pPr>
      <a:lvl5pPr algn="l">
        <a:spcBef>
          <a:spcPts val="0"/>
        </a:spcBef>
        <a:spcAft>
          <a:spcPts val="0"/>
        </a:spcAft>
        <a:defRPr sz="4000">
          <a:solidFill>
            <a:srgbClr val="C00000"/>
          </a:solidFill>
          <a:latin typeface="Arial"/>
          <a:ea typeface="黑体"/>
        </a:defRPr>
      </a:lvl5pPr>
      <a:lvl6pPr marL="457200" algn="l">
        <a:spcBef>
          <a:spcPts val="0"/>
        </a:spcBef>
        <a:spcAft>
          <a:spcPts val="0"/>
        </a:spcAft>
        <a:defRPr sz="4400" b="1">
          <a:solidFill>
            <a:schemeClr val="tx1"/>
          </a:solidFill>
          <a:latin typeface="Arial"/>
          <a:ea typeface="宋体"/>
        </a:defRPr>
      </a:lvl6pPr>
      <a:lvl7pPr marL="914400" algn="l">
        <a:spcBef>
          <a:spcPts val="0"/>
        </a:spcBef>
        <a:spcAft>
          <a:spcPts val="0"/>
        </a:spcAft>
        <a:defRPr sz="4400" b="1">
          <a:solidFill>
            <a:schemeClr val="tx1"/>
          </a:solidFill>
          <a:latin typeface="Arial"/>
          <a:ea typeface="宋体"/>
        </a:defRPr>
      </a:lvl7pPr>
      <a:lvl8pPr marL="1371600" algn="l">
        <a:spcBef>
          <a:spcPts val="0"/>
        </a:spcBef>
        <a:spcAft>
          <a:spcPts val="0"/>
        </a:spcAft>
        <a:defRPr sz="4400" b="1">
          <a:solidFill>
            <a:schemeClr val="tx1"/>
          </a:solidFill>
          <a:latin typeface="Arial"/>
          <a:ea typeface="宋体"/>
        </a:defRPr>
      </a:lvl8pPr>
      <a:lvl9pPr marL="1828800" algn="l">
        <a:spcBef>
          <a:spcPts val="0"/>
        </a:spcBef>
        <a:spcAft>
          <a:spcPts val="0"/>
        </a:spcAft>
        <a:defRPr sz="4400" b="1">
          <a:solidFill>
            <a:schemeClr val="tx1"/>
          </a:solidFill>
          <a:latin typeface="Arial"/>
          <a:ea typeface="宋体"/>
        </a:defRPr>
      </a:lvl9pPr>
    </p:titleStyle>
    <p:bodyStyle>
      <a:lvl1pPr marL="342900" indent="-342900" algn="l">
        <a:spcBef>
          <a:spcPts val="0"/>
        </a:spcBef>
        <a:spcAft>
          <a:spcPts val="0"/>
        </a:spcAft>
        <a:buClr>
          <a:schemeClr val="bg2"/>
        </a:buClr>
        <a:buSzPct val="75000"/>
        <a:buFont typeface="Wingdings"/>
        <a:buChar char="n"/>
        <a:defRPr sz="2800">
          <a:solidFill>
            <a:schemeClr val="tx1"/>
          </a:solidFill>
          <a:latin typeface="微软雅黑"/>
          <a:ea typeface="微软雅黑"/>
          <a:cs typeface="+mn-cs"/>
        </a:defRPr>
      </a:lvl1pPr>
      <a:lvl2pPr marL="742950" indent="-285750" algn="l">
        <a:spcBef>
          <a:spcPts val="0"/>
        </a:spcBef>
        <a:spcAft>
          <a:spcPts val="0"/>
        </a:spcAft>
        <a:buClr>
          <a:schemeClr val="accent2"/>
        </a:buClr>
        <a:buSzPct val="80000"/>
        <a:buFont typeface="Wingdings"/>
        <a:buChar char="¨"/>
        <a:defRPr sz="2400">
          <a:solidFill>
            <a:schemeClr val="tx1"/>
          </a:solidFill>
          <a:latin typeface="微软雅黑"/>
          <a:ea typeface="微软雅黑"/>
        </a:defRPr>
      </a:lvl2pPr>
      <a:lvl3pPr marL="1143000" indent="-228600" algn="l">
        <a:spcBef>
          <a:spcPts val="0"/>
        </a:spcBef>
        <a:spcAft>
          <a:spcPts val="0"/>
        </a:spcAft>
        <a:buClr>
          <a:schemeClr val="bg2"/>
        </a:buClr>
        <a:buSzPct val="65000"/>
        <a:buFont typeface="Wingdings"/>
        <a:buChar char="n"/>
        <a:defRPr sz="2000">
          <a:solidFill>
            <a:schemeClr val="tx1"/>
          </a:solidFill>
          <a:latin typeface="微软雅黑"/>
          <a:ea typeface="微软雅黑"/>
        </a:defRPr>
      </a:lvl3pPr>
      <a:lvl4pPr marL="1600200" indent="-228600" algn="l">
        <a:spcBef>
          <a:spcPts val="0"/>
        </a:spcBef>
        <a:spcAft>
          <a:spcPts val="0"/>
        </a:spcAft>
        <a:buClr>
          <a:schemeClr val="accent2"/>
        </a:buClr>
        <a:buSzPct val="70000"/>
        <a:buFont typeface="Wingdings"/>
        <a:buChar char="¨"/>
        <a:defRPr sz="1800">
          <a:solidFill>
            <a:schemeClr val="tx1"/>
          </a:solidFill>
          <a:latin typeface="微软雅黑"/>
          <a:ea typeface="微软雅黑"/>
        </a:defRPr>
      </a:lvl4pPr>
      <a:lvl5pPr marL="2057400" indent="-228600" algn="l">
        <a:spcBef>
          <a:spcPts val="0"/>
        </a:spcBef>
        <a:spcAft>
          <a:spcPts val="0"/>
        </a:spcAft>
        <a:buClr>
          <a:schemeClr val="bg2"/>
        </a:buClr>
        <a:buFont typeface="Wingdings"/>
        <a:buChar char="§"/>
        <a:defRPr sz="1800">
          <a:solidFill>
            <a:schemeClr val="tx1"/>
          </a:solidFill>
          <a:latin typeface="微软雅黑"/>
          <a:ea typeface="微软雅黑"/>
        </a:defRPr>
      </a:lvl5pPr>
      <a:lvl6pPr marL="2514600" indent="-228600" algn="l">
        <a:spcBef>
          <a:spcPts val="0"/>
        </a:spcBef>
        <a:spcAft>
          <a:spcPts val="0"/>
        </a:spcAft>
        <a:buClr>
          <a:schemeClr val="bg2"/>
        </a:buClr>
        <a:buFont typeface="Wingdings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>
        <a:spcBef>
          <a:spcPts val="0"/>
        </a:spcBef>
        <a:spcAft>
          <a:spcPts val="0"/>
        </a:spcAft>
        <a:buClr>
          <a:schemeClr val="bg2"/>
        </a:buClr>
        <a:buFont typeface="Wingdings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>
        <a:spcBef>
          <a:spcPts val="0"/>
        </a:spcBef>
        <a:spcAft>
          <a:spcPts val="0"/>
        </a:spcAft>
        <a:buClr>
          <a:schemeClr val="bg2"/>
        </a:buClr>
        <a:buFont typeface="Wingdings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>
        <a:spcBef>
          <a:spcPts val="0"/>
        </a:spcBef>
        <a:spcAft>
          <a:spcPts val="0"/>
        </a:spcAft>
        <a:buClr>
          <a:schemeClr val="bg2"/>
        </a:buClr>
        <a:buFont typeface="Wingdings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2744984" y="1309254"/>
            <a:ext cx="7162800" cy="2209800"/>
          </a:xfrm>
        </p:spPr>
        <p:txBody>
          <a:bodyPr/>
          <a:lstStyle/>
          <a:p>
            <a:pPr algn="ctr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/>
                <a:cs typeface="Verdana"/>
              </a:rPr>
              <a:t>最近点对问题的优化方法</a:t>
            </a:r>
            <a:endParaRPr lang="en-US" sz="3600" b="1" dirty="0">
              <a:solidFill>
                <a:schemeClr val="bg1"/>
              </a:solidFill>
              <a:latin typeface="微软雅黑"/>
              <a:cs typeface="Verdana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subTitle" idx="1"/>
          </p:nvPr>
        </p:nvSpPr>
        <p:spPr bwMode="auto">
          <a:xfrm>
            <a:off x="2272182" y="3810000"/>
            <a:ext cx="7662265" cy="22098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zh-CN" sz="2800" dirty="0">
                <a:latin typeface="微软雅黑"/>
                <a:cs typeface="Verdana"/>
              </a:rPr>
              <a:t>中科院计算所</a:t>
            </a:r>
            <a:r>
              <a:rPr lang="zh-CN" altLang="en-US" sz="2800" dirty="0">
                <a:latin typeface="微软雅黑"/>
                <a:cs typeface="Verdana"/>
              </a:rPr>
              <a:t>前瞻实验室</a:t>
            </a:r>
            <a:r>
              <a:rPr lang="zh-CN" sz="2800" dirty="0">
                <a:latin typeface="微软雅黑"/>
                <a:cs typeface="Verdana"/>
              </a:rPr>
              <a:t> </a:t>
            </a:r>
            <a:endParaRPr lang="en-US" sz="2800" dirty="0">
              <a:latin typeface="微软雅黑"/>
              <a:cs typeface="Verdana"/>
            </a:endParaRPr>
          </a:p>
          <a:p>
            <a:pPr algn="ctr">
              <a:defRPr/>
            </a:pPr>
            <a:r>
              <a:rPr lang="zh-CN" altLang="en-US" sz="2800" dirty="0">
                <a:latin typeface="微软雅黑"/>
                <a:cs typeface="Verdana"/>
              </a:rPr>
              <a:t>人体运动仿真组</a:t>
            </a:r>
            <a:endParaRPr lang="en-US" altLang="zh-CN" sz="2800" dirty="0">
              <a:latin typeface="微软雅黑"/>
              <a:cs typeface="Verdana"/>
            </a:endParaRPr>
          </a:p>
          <a:p>
            <a:pPr algn="ctr">
              <a:defRPr/>
            </a:pPr>
            <a:r>
              <a:rPr lang="zh-CN" altLang="en-US" sz="2800" dirty="0">
                <a:latin typeface="微软雅黑"/>
                <a:cs typeface="Verdana"/>
              </a:rPr>
              <a:t>冯天海</a:t>
            </a:r>
            <a:endParaRPr lang="en-US" altLang="zh-CN" sz="2800" dirty="0">
              <a:latin typeface="微软雅黑"/>
              <a:cs typeface="Verdana"/>
            </a:endParaRPr>
          </a:p>
          <a:p>
            <a:pPr algn="ctr">
              <a:defRPr/>
            </a:pPr>
            <a:r>
              <a:rPr lang="en-US" altLang="zh-CN" sz="2800" dirty="0">
                <a:latin typeface="微软雅黑"/>
                <a:cs typeface="Verdana"/>
              </a:rPr>
              <a:t>QQ:963040166</a:t>
            </a:r>
            <a:endParaRPr lang="en-US" sz="2800" dirty="0">
              <a:latin typeface="微软雅黑"/>
              <a:cs typeface="Verdana"/>
            </a:endParaRPr>
          </a:p>
          <a:p>
            <a:pPr algn="ctr">
              <a:defRPr/>
            </a:pPr>
            <a:endParaRPr lang="en-US" sz="2400" dirty="0">
              <a:latin typeface="微软雅黑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81196-1B4B-42C6-A25F-9A122805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6891E-E4D0-49D9-87F7-9F98FBD31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84" y="1347789"/>
            <a:ext cx="10479616" cy="658814"/>
          </a:xfrm>
        </p:spPr>
        <p:txBody>
          <a:bodyPr/>
          <a:lstStyle/>
          <a:p>
            <a:r>
              <a:rPr lang="zh-CN" altLang="en-US" dirty="0"/>
              <a:t>所以我们只需要向斜上方搜索三个点就行了？（</a:t>
            </a:r>
            <a:r>
              <a:rPr lang="en-US" altLang="zh-CN" dirty="0"/>
              <a:t>2018 </a:t>
            </a:r>
            <a:r>
              <a:rPr lang="zh-CN" altLang="en-US" dirty="0"/>
              <a:t>徐文栋）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AF5D66-45BE-4349-B804-12F833A2FD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153CD0-5305-49A5-8A9D-314C3F677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6B2C4F-975D-40AF-9203-CD9202CF4CB0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E22BBF7-C821-4C24-B927-53E32D8B4F3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A278D08-AB33-4A5B-8896-6939FE01CDC8}" type="datetime1">
              <a:rPr lang="zh-CN" altLang="en-US" smtClean="0"/>
              <a:t>2020/10/17</a:t>
            </a:fld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116422-95E9-4857-B1CC-1F5667636E96}"/>
              </a:ext>
            </a:extLst>
          </p:cNvPr>
          <p:cNvSpPr txBox="1"/>
          <p:nvPr/>
        </p:nvSpPr>
        <p:spPr>
          <a:xfrm>
            <a:off x="2279576" y="26369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BF9A9E9-12BC-4C02-A4EF-3CB3D5B283F5}"/>
              </a:ext>
            </a:extLst>
          </p:cNvPr>
          <p:cNvSpPr txBox="1">
            <a:spLocks/>
          </p:cNvSpPr>
          <p:nvPr/>
        </p:nvSpPr>
        <p:spPr bwMode="auto">
          <a:xfrm>
            <a:off x="1102784" y="2307505"/>
            <a:ext cx="10479616" cy="6588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Wingdings"/>
              <a:buChar char="n"/>
              <a:defRPr sz="2800" b="1">
                <a:solidFill>
                  <a:srgbClr val="3C418A"/>
                </a:solidFill>
                <a:latin typeface="微软雅黑"/>
                <a:ea typeface="微软雅黑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/>
              <a:buChar char="¨"/>
              <a:defRPr sz="2400" b="1">
                <a:solidFill>
                  <a:srgbClr val="3C418A"/>
                </a:solidFill>
                <a:latin typeface="微软雅黑"/>
                <a:ea typeface="微软雅黑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5000"/>
              <a:buFont typeface="Wingdings"/>
              <a:buChar char="Ø"/>
              <a:defRPr sz="2000" b="1">
                <a:solidFill>
                  <a:srgbClr val="3C418A"/>
                </a:solidFill>
                <a:latin typeface="微软雅黑"/>
                <a:ea typeface="微软雅黑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Courier New"/>
              <a:buChar char="o"/>
              <a:defRPr sz="1800" b="1">
                <a:solidFill>
                  <a:srgbClr val="3C418A"/>
                </a:solidFill>
                <a:latin typeface="微软雅黑"/>
                <a:ea typeface="微软雅黑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ü"/>
              <a:defRPr sz="1800" b="1">
                <a:solidFill>
                  <a:srgbClr val="3C418A"/>
                </a:solidFill>
                <a:latin typeface="微软雅黑"/>
                <a:ea typeface="微软雅黑"/>
              </a:defRPr>
            </a:lvl5pPr>
            <a:lvl6pPr marL="2514600" indent="-228600" algn="l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Wingdings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只需要搜索两个点（</a:t>
            </a:r>
            <a:r>
              <a:rPr lang="en-US" altLang="zh-CN" dirty="0"/>
              <a:t>2019 </a:t>
            </a:r>
            <a:r>
              <a:rPr lang="zh-CN" altLang="en-US" dirty="0"/>
              <a:t>冯天海）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85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8B552-309D-435A-8F62-3DEAE10F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94D0A-4F21-4954-AA7F-0458198E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观察图像</a:t>
            </a:r>
            <a:endParaRPr lang="en-US" altLang="zh-CN" dirty="0"/>
          </a:p>
          <a:p>
            <a:r>
              <a:rPr lang="zh-CN" altLang="en-US" dirty="0"/>
              <a:t>不存在既有三个点在红色区域内又保证</a:t>
            </a:r>
            <a:r>
              <a:rPr lang="en-US" altLang="zh-CN" dirty="0"/>
              <a:t>y</a:t>
            </a:r>
            <a:r>
              <a:rPr lang="zh-CN" altLang="en-US" dirty="0"/>
              <a:t>坐标最大的点对应的答案最小</a:t>
            </a:r>
            <a:endParaRPr lang="en-US" altLang="zh-CN" dirty="0"/>
          </a:p>
          <a:p>
            <a:r>
              <a:rPr lang="zh-CN" altLang="en-US" b="1" dirty="0"/>
              <a:t>最多两个点贡献答案</a:t>
            </a:r>
            <a:endParaRPr lang="en-US" altLang="zh-CN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6B65E9-286F-443E-842D-555C23E455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EB7E13-C210-4920-8980-7E8C961CDF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6B2C4F-975D-40AF-9203-CD9202CF4CB0}" type="slidenum">
              <a:rPr lang="en-US" altLang="zh-CN" smtClean="0"/>
              <a:t>11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9EB3842-9B44-4256-967F-0F553011E2A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024B9B6-C538-47EC-961E-6376F528777B}" type="datetime1">
              <a:rPr lang="zh-CN" altLang="en-US" smtClean="0"/>
              <a:t>2020/10/17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AB9ECC-E275-4EFF-8E8F-DA010097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062" y="2515363"/>
            <a:ext cx="5630821" cy="40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2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464F5-A6FF-46EF-87EA-E3615536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FBA64E-7A7A-49D8-9AC5-B2330A95D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假设需要三个点才能更新当前的答案</a:t>
                </a:r>
                <a:endParaRPr lang="en-US" altLang="zh-CN" dirty="0"/>
              </a:p>
              <a:p>
                <a:r>
                  <a:rPr lang="zh-CN" altLang="en-US" dirty="0"/>
                  <a:t>将三个点按照纵坐标从小到大编号为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</a:p>
              <a:p>
                <a:r>
                  <a:rPr lang="zh-CN" altLang="en-US" dirty="0"/>
                  <a:t>则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需要比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离当前点更近</a:t>
                </a:r>
                <a:endParaRPr lang="en-US" altLang="zh-CN" dirty="0"/>
              </a:p>
              <a:p>
                <a:r>
                  <a:rPr lang="zh-CN" altLang="en-US" dirty="0"/>
                  <a:t>考虑将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固定在与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纵坐标相同，对应圆相切的位置</a:t>
                </a:r>
                <a:endParaRPr lang="en-US" altLang="zh-CN" dirty="0"/>
              </a:p>
              <a:p>
                <a:r>
                  <a:rPr lang="zh-CN" altLang="en-US" dirty="0"/>
                  <a:t>尝试将点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放置在解空间中最远离对应点的位置</a:t>
                </a:r>
                <a:endParaRPr lang="en-US" altLang="zh-CN" dirty="0"/>
              </a:p>
              <a:p>
                <a:r>
                  <a:rPr lang="zh-CN" altLang="en-US" dirty="0"/>
                  <a:t>发现只有当四个点（当前点，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）放置在一个边长为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dirty="0"/>
                  <a:t>的正方形上时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对应的解才与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对应解相同，而此时对应点的同一位置又可以放置一个点，与题设矛盾，所以只需向上搜索两个点就行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FBA64E-7A7A-49D8-9AC5-B2330A95D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2" t="-1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BC96DB-814B-4FA7-8D97-1F4A3AC06B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E6864C-9F3A-4114-AEB7-1BC5C27441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6B2C4F-975D-40AF-9203-CD9202CF4CB0}" type="slidenum">
              <a:rPr lang="en-US" altLang="zh-CN" smtClean="0"/>
              <a:t>12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F7CD0CFE-33CA-4AC5-93AF-30AB54DD6DD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38C8107-A8C2-4750-8808-D991E59AD83F}" type="datetime1">
              <a:rPr lang="en-US" altLang="zh-CN" smtClean="0"/>
              <a:t>10/17/20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89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 bwMode="auto">
          <a:xfrm>
            <a:off x="2398380" y="2205876"/>
            <a:ext cx="7772400" cy="1783560"/>
          </a:xfrm>
        </p:spPr>
        <p:txBody>
          <a:bodyPr/>
          <a:lstStyle/>
          <a:p>
            <a:pPr algn="ctr">
              <a:defRPr/>
            </a:pPr>
            <a:r>
              <a:rPr lang="zh-CN" altLang="en-US" sz="5400" b="1" dirty="0">
                <a:solidFill>
                  <a:srgbClr val="3C418A"/>
                </a:solidFill>
              </a:rPr>
              <a:t>谢谢大家！</a:t>
            </a:r>
            <a:br>
              <a:rPr lang="en-US" sz="5400" b="1" dirty="0">
                <a:solidFill>
                  <a:srgbClr val="3C418A"/>
                </a:solidFill>
              </a:rPr>
            </a:br>
            <a:endParaRPr lang="zh-CN" sz="2000" b="1" dirty="0">
              <a:solidFill>
                <a:srgbClr val="3C41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0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 bwMode="auto">
          <a:xfrm>
            <a:off x="2398380" y="2205876"/>
            <a:ext cx="7772400" cy="1783560"/>
          </a:xfrm>
        </p:spPr>
        <p:txBody>
          <a:bodyPr/>
          <a:lstStyle/>
          <a:p>
            <a:pPr algn="ctr">
              <a:defRPr/>
            </a:pPr>
            <a:r>
              <a:rPr lang="en-US" altLang="zh-CN" sz="5400" b="1" dirty="0">
                <a:solidFill>
                  <a:srgbClr val="3C418A"/>
                </a:solidFill>
              </a:rPr>
              <a:t>Q&amp;A</a:t>
            </a:r>
            <a:br>
              <a:rPr lang="en-US" sz="5400" b="1" dirty="0">
                <a:solidFill>
                  <a:srgbClr val="3C418A"/>
                </a:solidFill>
              </a:rPr>
            </a:br>
            <a:endParaRPr lang="zh-CN" sz="2000" b="1" dirty="0">
              <a:solidFill>
                <a:srgbClr val="3C418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/>
              <a:t>问题定义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1102784" y="1268760"/>
                <a:ext cx="9717616" cy="50958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zh-CN" altLang="en-US" dirty="0"/>
                  <a:t>求平面上所有给定点之间的最小距离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dirty="0"/>
                  <a:t>输入：点的数量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以及位置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zh-CN" altLang="en-US" dirty="0"/>
                  <a:t>输出：这些点之间的最小距离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102784" y="1268760"/>
                <a:ext cx="9717616" cy="5095875"/>
              </a:xfrm>
              <a:blipFill>
                <a:blip r:embed="rId2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AEDFC0A-156E-4E16-A324-A7F3FE325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36" y="3429000"/>
            <a:ext cx="5535085" cy="3323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D6F94-E75E-4FA0-AF77-FD2CC674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5F1C1D-8AF3-4102-9F8D-541F892F2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直接求解问题</a:t>
                </a:r>
                <a:endParaRPr lang="en-US" altLang="zh-CN" dirty="0"/>
              </a:p>
              <a:p>
                <a:r>
                  <a:rPr lang="zh-CN" altLang="en-US" dirty="0"/>
                  <a:t>枚举两个点之间的距离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𝒅𝒊𝒔𝒕𝒂𝒏𝒄𝒆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难以接受</a:t>
                </a:r>
                <a:endParaRPr lang="en-US" altLang="zh-CN" dirty="0"/>
              </a:p>
              <a:p>
                <a:r>
                  <a:rPr lang="zh-CN" altLang="en-US" dirty="0"/>
                  <a:t>怎么办？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5F1C1D-8AF3-4102-9F8D-541F892F2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2" t="-1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65A6CA-6955-4151-BA0E-11AA02323B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B38EDC-CB7A-4F69-8802-1C83BEF642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6B2C4F-975D-40AF-9203-CD9202CF4CB0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6F4B659-8B94-4695-8C0B-B04D350C346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B790A84-2C8C-42A2-9DEA-FFF1184ABAC6}" type="datetime1">
              <a:rPr lang="zh-CN" altLang="en-US" smtClean="0"/>
              <a:t>2020/10/17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861A42-331C-4E02-A4B4-77E9A1322CF5}"/>
              </a:ext>
            </a:extLst>
          </p:cNvPr>
          <p:cNvSpPr/>
          <p:nvPr/>
        </p:nvSpPr>
        <p:spPr>
          <a:xfrm>
            <a:off x="2783632" y="2967335"/>
            <a:ext cx="7371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3C418A"/>
                </a:solidFill>
                <a:latin typeface="微软雅黑"/>
                <a:ea typeface="微软雅黑"/>
              </a:rPr>
              <a:t>正难则反，大难则小！</a:t>
            </a:r>
          </a:p>
        </p:txBody>
      </p:sp>
    </p:spTree>
    <p:extLst>
      <p:ext uri="{BB962C8B-B14F-4D97-AF65-F5344CB8AC3E}">
        <p14:creationId xmlns:p14="http://schemas.microsoft.com/office/powerpoint/2010/main" val="410282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6C36A-F62F-4DE3-9CF9-E4B22A9C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0691F-6178-459C-9FBB-C7C03311C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采用分治的方法来解决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F33FAD-45EE-435A-904E-ACB7C523AB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32F2A1-C90B-49AB-9B2A-44C9D803B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6B2C4F-975D-40AF-9203-CD9202CF4CB0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58884B2-6F37-4622-8EE9-65C006738D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FB1F710-1975-43C9-B7EF-A138605ABE2C}" type="datetime1">
              <a:rPr lang="zh-CN" altLang="en-US" smtClean="0"/>
              <a:t>2020/10/17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21F7F3-B37A-42DE-B024-AC1706D4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55" y="2488637"/>
            <a:ext cx="4585090" cy="28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5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B2F26-8112-4DA3-A83F-D55E1BB4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求解问题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FF80C9F-13E3-43DF-869A-8F0279CE1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215" y="1772816"/>
            <a:ext cx="6737569" cy="384517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874D87-8266-426B-8BA5-710FD890BB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1686DA-884C-4D81-927F-F16FE6C628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6B2C4F-975D-40AF-9203-CD9202CF4CB0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F1D07E1-FACC-4B35-A13E-1CE54C67466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47F5038-DC21-4ACF-88D9-546BB7B17178}" type="datetime1">
              <a:rPr lang="zh-CN" altLang="en-US" smtClean="0"/>
              <a:t>2020/10/17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3B113-7258-4EE0-942E-423D14BB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B4C85-F1D7-4CA0-8318-A4E0FF11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如何合并子问题的答案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26A7F-E44C-4648-92C0-802100C33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6A87F1-F6FA-4907-A533-99F67C8190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6B2C4F-975D-40AF-9203-CD9202CF4CB0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A4DA68C-D92A-4CF7-A35E-0EEC0641140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B743A04-D1E7-4606-A475-540B41523DD1}" type="datetime1">
              <a:rPr lang="zh-CN" altLang="en-US" smtClean="0"/>
              <a:t>2020/10/17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68BF0A-D39B-430A-A906-7F82C297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426" y="2344056"/>
            <a:ext cx="5636332" cy="310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0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D761E-5A3E-4562-B90F-6F811F5B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3E7D7-8C08-4E51-98A7-595FAE78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对于任意一个点，需要搜索多少个点更新答案呢？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C1DD45-7F8B-464B-8A19-89745CCF39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FCB289-959A-4ABE-BA1B-275F4C8B9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6B2C4F-975D-40AF-9203-CD9202CF4CB0}" type="slidenum">
              <a:rPr lang="en-US" altLang="zh-CN" smtClean="0"/>
              <a:t>7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835B4F6-CCA0-41A2-B641-A17514B234E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33709CA-2A84-40EE-B7C4-7EAA593243DD}" type="datetime1">
              <a:rPr lang="zh-CN" altLang="en-US" smtClean="0"/>
              <a:t>2020/10/17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94636C-E1FC-4CB0-B2AB-C090CD00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333" y="3095046"/>
            <a:ext cx="7990618" cy="160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7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51DD6-EA04-4387-9E0E-ABE254D2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A412B5-C8BA-4276-BEB1-6C1FAF703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问题转化为：在半径为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dirty="0"/>
                  <a:t>个圆上能放置多少个半径为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dirty="0"/>
                  <a:t>的圆（保证更新答案的点跨越划分直线以及同一子问题中的点距离至少为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A412B5-C8BA-4276-BEB1-6C1FAF703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2" t="-1196" r="-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FACB3F-52D9-4ADB-986E-F0F8E644DD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E0EBCA-5084-47ED-97CD-5118C298B9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6B2C4F-975D-40AF-9203-CD9202CF4CB0}" type="slidenum">
              <a:rPr lang="en-US" altLang="zh-CN" smtClean="0"/>
              <a:t>8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95ADB05-2BCE-46B5-8A22-C0F40E7B26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C4466DB-7739-4489-828F-2EF3B9C96FFB}" type="datetime1">
              <a:rPr lang="zh-CN" altLang="en-US" smtClean="0"/>
              <a:t>2020/10/17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6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5E55C-AF55-48CE-A07D-B8F52078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5DBBD-8213-46BA-B27A-D928741F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显然答案是</a:t>
            </a:r>
            <a:r>
              <a:rPr lang="en-US" altLang="zh-CN" dirty="0"/>
              <a:t>3</a:t>
            </a:r>
            <a:r>
              <a:rPr lang="zh-CN" altLang="en-US" dirty="0"/>
              <a:t>（想想为什么</a:t>
            </a:r>
            <a:r>
              <a:rPr lang="en-US" altLang="zh-CN" dirty="0"/>
              <a:t>4</a:t>
            </a:r>
            <a:r>
              <a:rPr lang="zh-CN" altLang="en-US" dirty="0"/>
              <a:t>个及以上不行？）</a:t>
            </a:r>
            <a:endParaRPr lang="en-US" altLang="zh-CN" dirty="0"/>
          </a:p>
          <a:p>
            <a:r>
              <a:rPr lang="zh-CN" altLang="en-US" dirty="0"/>
              <a:t>红色部分为可以更新答案的部分</a:t>
            </a:r>
            <a:endParaRPr lang="en-US" altLang="zh-CN" dirty="0"/>
          </a:p>
          <a:p>
            <a:r>
              <a:rPr lang="zh-CN" altLang="en-US" dirty="0"/>
              <a:t>黄色点为右半部分空间的点</a:t>
            </a:r>
            <a:endParaRPr lang="en-US" altLang="zh-CN" dirty="0"/>
          </a:p>
          <a:p>
            <a:r>
              <a:rPr lang="zh-CN" altLang="en-US" dirty="0"/>
              <a:t>红色部分向左移动不会使答案更优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CF1BFE-7295-4DC4-AF53-9F9DBEB91D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19B583-264C-449A-8FCF-CDB189EAA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6B2C4F-975D-40AF-9203-CD9202CF4CB0}" type="slidenum">
              <a:rPr lang="en-US" altLang="zh-CN" smtClean="0"/>
              <a:t>9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EE93EDF-4A11-41B4-8EA4-D8638FD5BFB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9C34723-87A9-4B00-91F0-C2AF80919A47}" type="datetime1">
              <a:rPr lang="zh-CN" altLang="en-US" smtClean="0"/>
              <a:t>2020/10/17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5FDBF6-0417-44A2-A541-F053FF52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416" y="3284984"/>
            <a:ext cx="5518451" cy="375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88112"/>
      </p:ext>
    </p:extLst>
  </p:cSld>
  <p:clrMapOvr>
    <a:masterClrMapping/>
  </p:clrMapOvr>
</p:sld>
</file>

<file path=ppt/theme/theme1.xml><?xml version="1.0" encoding="utf-8"?>
<a:theme xmlns:a="http://schemas.openxmlformats.org/drawingml/2006/main" name="ICT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prstGeom prst="rect">
          <a:avLst/>
        </a:pr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451</Words>
  <Application>Microsoft Macintosh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微软雅黑</vt:lpstr>
      <vt:lpstr>Arial</vt:lpstr>
      <vt:lpstr>Cambria Math</vt:lpstr>
      <vt:lpstr>Courier New</vt:lpstr>
      <vt:lpstr>Segoe UI Light</vt:lpstr>
      <vt:lpstr>Times New Roman</vt:lpstr>
      <vt:lpstr>Wingdings</vt:lpstr>
      <vt:lpstr>ICT</vt:lpstr>
      <vt:lpstr>最近点对问题的优化方法</vt:lpstr>
      <vt:lpstr>问题定义</vt:lpstr>
      <vt:lpstr>求解问题</vt:lpstr>
      <vt:lpstr>求解问题</vt:lpstr>
      <vt:lpstr>求解问题</vt:lpstr>
      <vt:lpstr>求解问题</vt:lpstr>
      <vt:lpstr>求解问题</vt:lpstr>
      <vt:lpstr>求解问题</vt:lpstr>
      <vt:lpstr>求解问题</vt:lpstr>
      <vt:lpstr>求解问题</vt:lpstr>
      <vt:lpstr>求解问题</vt:lpstr>
      <vt:lpstr>求解问题</vt:lpstr>
      <vt:lpstr>谢谢大家！ 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孙浩淼 周报</dc:title>
  <dc:creator/>
  <cp:lastModifiedBy>D Bu</cp:lastModifiedBy>
  <cp:revision>92</cp:revision>
  <dcterms:modified xsi:type="dcterms:W3CDTF">2020-10-17T16:54:13Z</dcterms:modified>
</cp:coreProperties>
</file>