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65B-5334-254A-B2C9-0D87A4310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E6076-C4BD-2C4E-AA66-819432A06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5445-DA04-BE46-8EF8-D4D0E6B5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2020/4/29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C311-10C0-8845-B358-5014B5D3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B10C8-58BE-9440-948E-CF6437CE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802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B278-C94C-A94C-95BD-95373184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96DCF-5F42-3448-BC57-D0E7D8B8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A16F-067D-9B45-A869-DF496E75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2020/4/29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C416-9404-8149-A8A1-E7CAA854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4796-6CD0-4B49-B27F-3CC2A246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2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94CA0-A2EF-B643-B543-751F198AB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A7197-6D5E-4C41-966F-ADB5528FC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C19B-3D72-374A-8C6E-D24CADBA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2020/4/29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88EB-6A9F-824C-B0A3-3CA77B47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3F6D9-35E6-1C4D-A803-DFD6AECA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26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D206-F284-9243-A7BF-832F49FA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F341-D760-B846-8DD2-F0B3CF449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F2D6-CAEF-F642-9877-410B4341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2020/4/29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8357-8331-3E4E-9A37-3031D50D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DE94F-5E92-1446-B3B4-5436197F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01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8703-0268-0545-B053-9C784C4F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CA896-9702-5F4D-9429-EED3421F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9192-AC90-324A-BDA3-AAAF48D6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2020/4/29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0BFF-91C1-DD48-AABD-3980E6DC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7F1E0-1A5A-FD42-87CA-8B7E092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22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7B6B-9597-D042-A33D-3E6C91FE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9A80-3A12-ED44-8887-84BECA2B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ED06F-666B-B447-B5D4-F7EAFB156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3BB3-1786-E14F-94AF-413C2732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2020/4/29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9455A-EB4C-1049-8750-2DDB13FA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545A-9276-6F41-88AE-3D88174D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234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8D10-46EB-5F42-8350-CF075DD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1097-56A1-B040-A796-9064682C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C2C1-EC6C-DC4D-89BD-A3DE0D2AA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0AAB6-52EB-1749-B668-A131DE4A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1F27A-7471-DD48-AFAB-257C54B2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80C9A-A917-8B45-8728-6030DF58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2020/4/29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78D54-E59B-3048-BE08-43F4F5EF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D677D-EB82-1249-9116-C0F23192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580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12D2-F962-0F43-9541-BEBD662C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2405-890E-EF45-9021-841F090E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2020/4/29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5B53-FFD5-594E-9491-3BCC06CB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C92DB-81E0-7B45-924C-4AAAC874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47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6186D-14CF-4248-A62E-D1A6C04A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2020/4/29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7192-3D45-AE42-9F0A-19C9ED5F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BE2CD-5329-8C4A-BFD4-AD1EB977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072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82E0-C5E0-D64B-AF5C-629D15D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E28B-3840-1547-AFB9-DA3B41572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8C3FF-4340-9A4E-ADF8-EE838E0B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8EF23-4D45-1C4A-B7F8-D17CD2B5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2020/4/29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7365E-61FD-F545-A1B9-D705D091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EF9E-8441-1A4B-8587-71C4C377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826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1D08-0A9F-AD4E-89D2-51934DFC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CF9BC-F9B3-B84F-AD61-AE11BCCD9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AED93-7B08-214A-B105-BFF784C60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898DC-AF70-7A48-A725-35B3C1ED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2020/4/29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EE49E-C81A-4E41-B5CB-9F901C79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CD21F-196F-A04B-BCC2-1DF54A4A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223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6E44F-ACB7-8142-A405-902CA956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78B5A-F62B-9945-B8C9-DBF65495E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4D73-41DD-ED45-8A33-8DE37B880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4878-88F1-1C4C-BD48-CE01A62DB1C1}" type="datetimeFigureOut">
              <a:rPr lang="en-CN" smtClean="0"/>
              <a:t>2020/4/29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BF4F-C9EC-0147-9108-E08A1FDE4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126F-3FAB-154A-AF74-15C381B9F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549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bu@ict.ac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3E07-25A5-4648-B26A-47ECFCE1A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用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DP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求解马尔科夫决策过程的最优策略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8EF79-130F-A84E-830B-2CCD3681E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>
                <a:hlinkClick r:id="rId2"/>
              </a:rPr>
              <a:t>dbu@ict.ac.cn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4285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Heiti TC Medium" pitchFamily="2" charset="-128"/>
                <a:ea typeface="Heiti TC Medium" pitchFamily="2" charset="-128"/>
              </a:rPr>
              <a:t>Markov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决策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过程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7351-AD43-9E4C-B673-BC5707D3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76" y="1475429"/>
            <a:ext cx="10515600" cy="4351338"/>
          </a:xfrm>
        </p:spPr>
        <p:txBody>
          <a:bodyPr>
            <a:normAutofit/>
          </a:bodyPr>
          <a:lstStyle/>
          <a:p>
            <a:r>
              <a:rPr lang="en-CN" dirty="0">
                <a:latin typeface="Heiti TC Medium" pitchFamily="2" charset="-128"/>
                <a:ea typeface="Heiti TC Medium" pitchFamily="2" charset="-128"/>
              </a:rPr>
              <a:t>MDP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是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对</a:t>
            </a:r>
            <a:r>
              <a:rPr lang="en-CN" altLang="ja-JP" dirty="0">
                <a:latin typeface="Heiti TC Medium" pitchFamily="2" charset="-128"/>
                <a:ea typeface="Heiti TC Medium" pitchFamily="2" charset="-128"/>
              </a:rPr>
              <a:t>Markov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过程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的扩展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：</a:t>
            </a: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lvl="1"/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状态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转移有收益</a:t>
            </a:r>
            <a:endParaRPr lang="en-US" altLang="ja-JP" dirty="0">
              <a:latin typeface="Heiti TC Medium" pitchFamily="2" charset="-128"/>
              <a:ea typeface="Heiti TC Medium" pitchFamily="2" charset="-128"/>
            </a:endParaRPr>
          </a:p>
          <a:p>
            <a:pPr lvl="1"/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影响状态转移的动作</a:t>
            </a:r>
            <a:endParaRPr lang="en-US" altLang="ja-JP" dirty="0">
              <a:latin typeface="Heiti TC Medium" pitchFamily="2" charset="-128"/>
              <a:ea typeface="Heiti TC Medium" pitchFamily="2" charset="-128"/>
            </a:endParaRPr>
          </a:p>
          <a:p>
            <a:endParaRPr lang="en-US" altLang="ja-JP" dirty="0">
              <a:latin typeface="Heiti TC Medium" pitchFamily="2" charset="-128"/>
              <a:ea typeface="Heiti TC Medium" pitchFamily="2" charset="-128"/>
            </a:endParaRPr>
          </a:p>
          <a:p>
            <a:pPr lvl="1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A2F0B-04FB-1B44-8187-93C2979C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30" y="2800992"/>
            <a:ext cx="8232978" cy="38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7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Heiti TC Medium" pitchFamily="2" charset="-128"/>
                <a:ea typeface="Heiti TC Medium" pitchFamily="2" charset="-128"/>
              </a:rPr>
              <a:t>Markov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决策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过程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：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示例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5F9CDA-FC45-E74C-A177-87C0A362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8984"/>
            <a:ext cx="8585200" cy="36068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0019D5-D2A4-694E-ADF3-038B745C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1817148"/>
            <a:ext cx="4851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7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Heiti TC Medium" pitchFamily="2" charset="-128"/>
                <a:ea typeface="Heiti TC Medium" pitchFamily="2" charset="-128"/>
              </a:rPr>
              <a:t>Markov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决策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过程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：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形式化定义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07188B-1B88-B04A-A0D5-12EBCDFC8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80150" cy="4037232"/>
          </a:xfrm>
        </p:spPr>
      </p:pic>
    </p:spTree>
    <p:extLst>
      <p:ext uri="{BB962C8B-B14F-4D97-AF65-F5344CB8AC3E}">
        <p14:creationId xmlns:p14="http://schemas.microsoft.com/office/powerpoint/2010/main" val="415568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多步决策过程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F8D6FD-EE01-D146-B46F-4E9972CAE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877" y="1459215"/>
            <a:ext cx="9355079" cy="4883219"/>
          </a:xfrm>
        </p:spPr>
      </p:pic>
    </p:spTree>
    <p:extLst>
      <p:ext uri="{BB962C8B-B14F-4D97-AF65-F5344CB8AC3E}">
        <p14:creationId xmlns:p14="http://schemas.microsoft.com/office/powerpoint/2010/main" val="211440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值迭代算法运行过程示例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38D671-1C42-4E4A-A58D-367DA1E9C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75" y="1690688"/>
            <a:ext cx="7873849" cy="4351338"/>
          </a:xfrm>
        </p:spPr>
      </p:pic>
    </p:spTree>
    <p:extLst>
      <p:ext uri="{BB962C8B-B14F-4D97-AF65-F5344CB8AC3E}">
        <p14:creationId xmlns:p14="http://schemas.microsoft.com/office/powerpoint/2010/main" val="75137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值迭代算法运行过程示例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（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续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）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1EEB83-D8A3-5647-B05F-407F7AEE4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87" y="1635422"/>
            <a:ext cx="9815209" cy="4857453"/>
          </a:xfrm>
        </p:spPr>
      </p:pic>
    </p:spTree>
    <p:extLst>
      <p:ext uri="{BB962C8B-B14F-4D97-AF65-F5344CB8AC3E}">
        <p14:creationId xmlns:p14="http://schemas.microsoft.com/office/powerpoint/2010/main" val="349901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值迭代算法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的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缺陷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5C430-D2E0-FF49-8C71-D272820B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3" y="1748312"/>
            <a:ext cx="10866277" cy="955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D43BD-467A-2F45-AE33-D522958C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89" y="2841053"/>
            <a:ext cx="11157930" cy="9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1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374"/>
            <a:ext cx="10515600" cy="1325563"/>
          </a:xfrm>
        </p:spPr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策略迭代算法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4DDAA-2FBF-6B4E-A51B-B7FAEEFA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0908"/>
            <a:ext cx="7402215" cy="5967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B08EA-EEE3-B440-BA90-A67CCC99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415" y="1447800"/>
            <a:ext cx="3581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7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9973</TotalTime>
  <Words>78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Heiti TC Medium</vt:lpstr>
      <vt:lpstr>Arial</vt:lpstr>
      <vt:lpstr>Calibri</vt:lpstr>
      <vt:lpstr>Calibri Light</vt:lpstr>
      <vt:lpstr>Office Theme</vt:lpstr>
      <vt:lpstr>用DP求解马尔科夫决策过程的最优策略</vt:lpstr>
      <vt:lpstr>Markov决策过程</vt:lpstr>
      <vt:lpstr>Markov决策过程：示例</vt:lpstr>
      <vt:lpstr>Markov决策过程：形式化定义</vt:lpstr>
      <vt:lpstr>多步决策过程</vt:lpstr>
      <vt:lpstr>值迭代算法运行过程示例</vt:lpstr>
      <vt:lpstr>值迭代算法运行过程示例（续）</vt:lpstr>
      <vt:lpstr>值迭代算法的缺陷</vt:lpstr>
      <vt:lpstr>策略迭代算法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用DP求解马尔科夫决策过程的最优策略</dc:title>
  <dc:creator>Microsoft Office User</dc:creator>
  <cp:lastModifiedBy>Microsoft Office User</cp:lastModifiedBy>
  <cp:revision>3</cp:revision>
  <dcterms:created xsi:type="dcterms:W3CDTF">2020-04-29T04:57:15Z</dcterms:created>
  <dcterms:modified xsi:type="dcterms:W3CDTF">2020-05-06T03:10:32Z</dcterms:modified>
</cp:coreProperties>
</file>