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/>
    <p:restoredTop sz="94579"/>
  </p:normalViewPr>
  <p:slideViewPr>
    <p:cSldViewPr snapToGrid="0" snapToObjects="1">
      <p:cViewPr varScale="1">
        <p:scale>
          <a:sx n="58" d="100"/>
          <a:sy n="58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1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0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1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3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1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A79E-F0E8-5245-90DF-41BB5EFF78B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7E155-FBD9-F64B-A3D3-821E1C76E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Minmax</a:t>
            </a:r>
            <a:r>
              <a:rPr lang="en-US" dirty="0" smtClean="0"/>
              <a:t> theorem and LP formulation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game: presidential election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5110841"/>
            <a:ext cx="5486400" cy="622300"/>
          </a:xfr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3" y="2008188"/>
            <a:ext cx="4305300" cy="12319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23" y="3557588"/>
            <a:ext cx="41148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game: primal problem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73" y="3690144"/>
            <a:ext cx="3187700" cy="222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3" y="2008188"/>
            <a:ext cx="4305300" cy="12319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game: dual problem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320" y="3557588"/>
            <a:ext cx="3454400" cy="21717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23" y="2008188"/>
            <a:ext cx="43053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7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Minmax theorem and LP formulation</vt:lpstr>
      <vt:lpstr>Zero-sum game: presidential election</vt:lpstr>
      <vt:lpstr>Zero-sum game: primal problem</vt:lpstr>
      <vt:lpstr>Zero-sum game: dual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Minmax theorem and LP formulation</dc:title>
  <dc:creator>Dongbo</dc:creator>
  <cp:lastModifiedBy>Dongbo</cp:lastModifiedBy>
  <cp:revision>1</cp:revision>
  <dcterms:created xsi:type="dcterms:W3CDTF">2017-05-31T05:42:19Z</dcterms:created>
  <dcterms:modified xsi:type="dcterms:W3CDTF">2017-05-31T05:50:40Z</dcterms:modified>
</cp:coreProperties>
</file>