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11"/>
    <p:restoredTop sz="50067"/>
  </p:normalViewPr>
  <p:slideViewPr>
    <p:cSldViewPr snapToGrid="0" snapToObjects="1">
      <p:cViewPr varScale="1">
        <p:scale>
          <a:sx n="95" d="100"/>
          <a:sy n="95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13C6-A202-5E4B-AE4E-D07B1C375A9C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5C22-8157-6F41-8A15-DDD93B005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13C6-A202-5E4B-AE4E-D07B1C375A9C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5C22-8157-6F41-8A15-DDD93B005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0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13C6-A202-5E4B-AE4E-D07B1C375A9C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5C22-8157-6F41-8A15-DDD93B005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13C6-A202-5E4B-AE4E-D07B1C375A9C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5C22-8157-6F41-8A15-DDD93B005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9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13C6-A202-5E4B-AE4E-D07B1C375A9C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5C22-8157-6F41-8A15-DDD93B005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13C6-A202-5E4B-AE4E-D07B1C375A9C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5C22-8157-6F41-8A15-DDD93B005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13C6-A202-5E4B-AE4E-D07B1C375A9C}" type="datetimeFigureOut">
              <a:rPr lang="en-US" smtClean="0"/>
              <a:t>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5C22-8157-6F41-8A15-DDD93B005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13C6-A202-5E4B-AE4E-D07B1C375A9C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5C22-8157-6F41-8A15-DDD93B005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13C6-A202-5E4B-AE4E-D07B1C375A9C}" type="datetimeFigureOut">
              <a:rPr lang="en-US" smtClean="0"/>
              <a:t>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5C22-8157-6F41-8A15-DDD93B005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4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13C6-A202-5E4B-AE4E-D07B1C375A9C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5C22-8157-6F41-8A15-DDD93B005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2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13C6-A202-5E4B-AE4E-D07B1C375A9C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5C22-8157-6F41-8A15-DDD93B005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13C6-A202-5E4B-AE4E-D07B1C375A9C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5C22-8157-6F41-8A15-DDD93B005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8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22" y="201825"/>
            <a:ext cx="10515600" cy="1325563"/>
          </a:xfrm>
        </p:spPr>
        <p:txBody>
          <a:bodyPr/>
          <a:lstStyle/>
          <a:p>
            <a:r>
              <a:rPr lang="en-US" dirty="0" smtClean="0"/>
              <a:t>Thanks the scribes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22" y="5075482"/>
            <a:ext cx="10058400" cy="142841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22" y="1125766"/>
            <a:ext cx="3101066" cy="4351338"/>
          </a:xfrm>
        </p:spPr>
      </p:pic>
    </p:spTree>
    <p:extLst>
      <p:ext uri="{BB962C8B-B14F-4D97-AF65-F5344CB8AC3E}">
        <p14:creationId xmlns:p14="http://schemas.microsoft.com/office/powerpoint/2010/main" val="42317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r>
              <a:rPr lang="en-US" dirty="0" err="1" smtClean="0"/>
              <a:t>Loongson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software run smoothly on </a:t>
            </a:r>
            <a:r>
              <a:rPr lang="en-US" dirty="0" err="1" smtClean="0"/>
              <a:t>Loongson</a:t>
            </a:r>
            <a:r>
              <a:rPr lang="en-US" dirty="0" smtClean="0"/>
              <a:t>! </a:t>
            </a:r>
          </a:p>
          <a:p>
            <a:r>
              <a:rPr lang="en-US" dirty="0" smtClean="0"/>
              <a:t>Text processing:</a:t>
            </a:r>
          </a:p>
          <a:p>
            <a:pPr lvl="1"/>
            <a:r>
              <a:rPr lang="en-US" dirty="0" err="1" smtClean="0"/>
              <a:t>TexShop</a:t>
            </a:r>
            <a:r>
              <a:rPr lang="en-US" dirty="0" smtClean="0"/>
              <a:t>, Latex,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Word, Powerpoint, evinve, ...</a:t>
            </a:r>
          </a:p>
          <a:p>
            <a:r>
              <a:rPr lang="is-IS" dirty="0" smtClean="0"/>
              <a:t>Mathematical packages:</a:t>
            </a:r>
          </a:p>
          <a:p>
            <a:pPr lvl="1"/>
            <a:r>
              <a:rPr lang="is-IS" dirty="0" smtClean="0"/>
              <a:t>GLPK</a:t>
            </a:r>
          </a:p>
          <a:p>
            <a:pPr lvl="1"/>
            <a:r>
              <a:rPr lang="is-IS" dirty="0" smtClean="0"/>
              <a:t>Octave (MatLab)</a:t>
            </a:r>
          </a:p>
          <a:p>
            <a:r>
              <a:rPr lang="is-IS" dirty="0" smtClean="0"/>
              <a:t>Image processing:</a:t>
            </a:r>
          </a:p>
          <a:p>
            <a:pPr lvl="1"/>
            <a:r>
              <a:rPr lang="en-US" dirty="0" smtClean="0"/>
              <a:t>GIMP, </a:t>
            </a:r>
            <a:r>
              <a:rPr lang="en-US" dirty="0" err="1" smtClean="0"/>
              <a:t>gnuplot</a:t>
            </a:r>
            <a:r>
              <a:rPr lang="en-US" dirty="0" smtClean="0"/>
              <a:t>, </a:t>
            </a:r>
            <a:r>
              <a:rPr lang="is-IS" dirty="0" smtClean="0"/>
              <a:t>…. </a:t>
            </a:r>
          </a:p>
          <a:p>
            <a:r>
              <a:rPr lang="is-IS" dirty="0" smtClean="0"/>
              <a:t>Programming languages:</a:t>
            </a:r>
          </a:p>
          <a:p>
            <a:pPr lvl="1"/>
            <a:r>
              <a:rPr lang="is-IS" dirty="0" smtClean="0"/>
              <a:t>Python, perl, gcc, g++, ... </a:t>
            </a:r>
          </a:p>
          <a:p>
            <a:r>
              <a:rPr lang="is-IS" dirty="0" smtClean="0"/>
              <a:t>.....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11" y="3563938"/>
            <a:ext cx="3185578" cy="3211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11" y="-115093"/>
            <a:ext cx="36068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6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 all!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9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6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Arial</vt:lpstr>
      <vt:lpstr>Calibri</vt:lpstr>
      <vt:lpstr>Office Theme</vt:lpstr>
      <vt:lpstr>Acknowledgements</vt:lpstr>
      <vt:lpstr>Thanks the scribes </vt:lpstr>
      <vt:lpstr>Thanks Loongson</vt:lpstr>
      <vt:lpstr>Thanks for you all!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Acknowledgements</dc:title>
  <dc:creator>Microsoft Office User</dc:creator>
  <cp:lastModifiedBy>Microsoft Office User</cp:lastModifiedBy>
  <cp:revision>5</cp:revision>
  <dcterms:created xsi:type="dcterms:W3CDTF">2016-01-14T18:31:20Z</dcterms:created>
  <dcterms:modified xsi:type="dcterms:W3CDTF">2016-01-14T18:44:59Z</dcterms:modified>
</cp:coreProperties>
</file>