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3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629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78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9147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599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894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8331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2189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6436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286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06836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075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D3574-4B83-3E45-AA10-81385723F0F2}" type="datetimeFigureOut">
              <a:rPr lang="uk-UA" smtClean="0"/>
              <a:t>17.11.21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BCF0-D511-8249-B351-4CF9DE3DFB4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482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6080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290736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8085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888662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6354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58827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72604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023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314070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34102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88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62F30-AA26-1C48-B2CB-4CEC4F07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70E09-D7B8-DC45-83EF-9D793C196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517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08826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38699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68107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9848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04616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18735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8EDFB-1AAA-D34C-93E2-C85EB8863C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br>
              <a:rPr lang="uk-UA" dirty="0"/>
            </a:br>
            <a:endParaRPr lang="uk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FCBFE8-3A48-294B-B550-AB2F635DF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3452-1234-1433-2334</a:t>
            </a:r>
            <a:endParaRPr lang="en-US" dirty="0"/>
          </a:p>
          <a:p>
            <a:r>
              <a:rPr lang="en-US" dirty="0"/>
              <a:t>111-34-5555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19910470"/>
      </p:ext>
    </p:extLst>
  </p:cSld>
  <p:clrMapOvr>
    <a:masterClrMapping/>
  </p:clrMapOvr>
</p:sld>
</file>

<file path=ppt/theme/theme1.xml><?xml version="1.0" encoding="utf-8"?>
<a:theme xmlns:a="http://schemas.openxmlformats.org/drawingml/2006/main" name="Атлас">
  <a:themeElements>
    <a:clrScheme name="Атлас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Атлас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тлас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{231361C1-0D4D-E046-972E-E0710CA983C9}tf16401369</Template>
  <TotalTime>4</TotalTime>
  <Words>72</Words>
  <Application>Microsoft Macintosh PowerPoint</Application>
  <PresentationFormat>Широкоэкранный</PresentationFormat>
  <Paragraphs>54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3" baseType="lpstr">
      <vt:lpstr>Calibri Light</vt:lpstr>
      <vt:lpstr>Rockwell</vt:lpstr>
      <vt:lpstr>Wingdings</vt:lpstr>
      <vt:lpstr>Атлас</vt:lpstr>
      <vt:lpstr>3452-1234-1433-2334 </vt:lpstr>
      <vt:lpstr>Презентация PowerPoint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  <vt:lpstr>3452-1234-1433-2334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123-34-5555</dc:title>
  <dc:creator>Oleg Mikula</dc:creator>
  <cp:lastModifiedBy>Oleg Mikula</cp:lastModifiedBy>
  <cp:revision>4</cp:revision>
  <cp:lastPrinted>2021-07-17T05:08:06Z</cp:lastPrinted>
  <dcterms:created xsi:type="dcterms:W3CDTF">2021-07-17T05:03:15Z</dcterms:created>
  <dcterms:modified xsi:type="dcterms:W3CDTF">2021-11-17T12:05:40Z</dcterms:modified>
</cp:coreProperties>
</file>