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B30B5-53A5-D94C-9410-4222B9F39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NettingSet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D6856-F075-6B44-A0AA-A6FE97972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Unit VI – Cross Risk – </a:t>
            </a:r>
            <a:r>
              <a:rPr kumimoji="1" lang="zh-CN" altLang="en-US" dirty="0"/>
              <a:t>黄辰杰</a:t>
            </a:r>
          </a:p>
        </p:txBody>
      </p:sp>
    </p:spTree>
    <p:extLst>
      <p:ext uri="{BB962C8B-B14F-4D97-AF65-F5344CB8AC3E}">
        <p14:creationId xmlns:p14="http://schemas.microsoft.com/office/powerpoint/2010/main" val="39700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8200A-9C0C-9A41-8C6D-5996DA84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Meaning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55B3D-03FC-7947-8B55-E0D4F75FE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team’s job is to collect and collate data from each upstream.</a:t>
            </a:r>
          </a:p>
          <a:p>
            <a:r>
              <a:rPr kumimoji="1" lang="en-US" altLang="zh-CN" dirty="0"/>
              <a:t>The collected data generates various reports based on user’s model.</a:t>
            </a:r>
          </a:p>
        </p:txBody>
      </p:sp>
    </p:spTree>
    <p:extLst>
      <p:ext uri="{BB962C8B-B14F-4D97-AF65-F5344CB8AC3E}">
        <p14:creationId xmlns:p14="http://schemas.microsoft.com/office/powerpoint/2010/main" val="34647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9528E-883D-B34A-BCC5-8F2C2A45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Job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3F29C-37F7-DD47-AD1F-FDA80704E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Store data efficiently and reliably</a:t>
            </a:r>
          </a:p>
          <a:p>
            <a:r>
              <a:rPr kumimoji="1" lang="en-US" altLang="zh-CN" dirty="0"/>
              <a:t>Data mining</a:t>
            </a:r>
          </a:p>
          <a:p>
            <a:r>
              <a:rPr kumimoji="1" lang="en-US" altLang="zh-CN" dirty="0"/>
              <a:t>Generate report from model</a:t>
            </a:r>
          </a:p>
          <a:p>
            <a:r>
              <a:rPr kumimoji="1" lang="en-US" altLang="zh-CN" dirty="0"/>
              <a:t>Provide stable web service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03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E3733-6853-0C49-9C54-140A8AFF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Technology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E8AB9-AFD1-C540-9FDB-E79880F1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</a:p>
          <a:p>
            <a:r>
              <a:rPr kumimoji="1" lang="en-US" altLang="zh-CN" dirty="0"/>
              <a:t>Spring</a:t>
            </a:r>
          </a:p>
          <a:p>
            <a:r>
              <a:rPr kumimoji="1" lang="en-US" altLang="zh-CN" dirty="0"/>
              <a:t>Gradle</a:t>
            </a:r>
          </a:p>
          <a:p>
            <a:r>
              <a:rPr kumimoji="1" lang="en-US" altLang="zh-CN" dirty="0"/>
              <a:t>Docker</a:t>
            </a:r>
          </a:p>
          <a:p>
            <a:r>
              <a:rPr kumimoji="1" lang="en-US" altLang="zh-CN" dirty="0"/>
              <a:t>Node.js</a:t>
            </a:r>
          </a:p>
          <a:p>
            <a:r>
              <a:rPr kumimoji="1" lang="en-US" altLang="zh-CN" dirty="0"/>
              <a:t>C#</a:t>
            </a:r>
          </a:p>
          <a:p>
            <a:r>
              <a:rPr kumimoji="1" lang="en-US" altLang="zh-CN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81711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168F4-4DF2-7D46-BFAC-16F9D143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Mongo</a:t>
            </a:r>
            <a:endParaRPr kumimoji="1"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1FF435-B17D-8B4A-AC51-4AC9ED8D98C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CA4D5F-FFE7-6646-A6F7-C1DF3A6EF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The </a:t>
            </a:r>
            <a:r>
              <a:rPr kumimoji="1" lang="en-US" altLang="zh-CN" dirty="0" err="1"/>
              <a:t>nettingset</a:t>
            </a:r>
            <a:r>
              <a:rPr kumimoji="1" lang="en-US" altLang="zh-CN" dirty="0"/>
              <a:t> aggregate data is stored in the mongo database.</a:t>
            </a:r>
          </a:p>
          <a:p>
            <a:r>
              <a:rPr kumimoji="1" lang="en-US" altLang="zh-CN" dirty="0"/>
              <a:t>Finding a particular piece of data has its own way.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97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E050A-092D-F94F-ADC5-A8156E1A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endParaRPr kumimoji="1"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E4C0DB-7DA2-984C-B6A3-19F2BD02D5D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A3E642-A74B-3340-A562-6E58920E7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You need to generate some report for user.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75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AFA80-0FA0-C443-A9F4-85CD0BE9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Excel</a:t>
            </a:r>
            <a:endParaRPr kumimoji="1"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DB8200-C9B4-BD4D-93C3-CB64AECAC94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41D8E9-AE1D-104E-B245-8878E81AF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Sometimes the user needs to user excel to read the data we generate.</a:t>
            </a:r>
          </a:p>
          <a:p>
            <a:r>
              <a:rPr kumimoji="1" lang="en-US" altLang="zh-CN" dirty="0"/>
              <a:t>The underlying logic is implemented in python.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02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35F9-D653-484E-AB10-8F4B2265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C214D4-9A69-4F43-8C3B-9F65C5778C1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769503-7A9F-6347-B6E1-D29A1D93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This group used to work with C# and is now transitioning to Java.</a:t>
            </a:r>
          </a:p>
        </p:txBody>
      </p:sp>
    </p:spTree>
    <p:extLst>
      <p:ext uri="{BB962C8B-B14F-4D97-AF65-F5344CB8AC3E}">
        <p14:creationId xmlns:p14="http://schemas.microsoft.com/office/powerpoint/2010/main" val="215389713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1237</TotalTime>
  <Words>134</Words>
  <Application>Microsoft Macintosh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框架</vt:lpstr>
      <vt:lpstr>NettingSet</vt:lpstr>
      <vt:lpstr>Meaning</vt:lpstr>
      <vt:lpstr>Job</vt:lpstr>
      <vt:lpstr>Technology</vt:lpstr>
      <vt:lpstr>Mongo</vt:lpstr>
      <vt:lpstr>Python</vt:lpstr>
      <vt:lpstr>Excel</vt:lpstr>
      <vt:lpstr>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NettingSet</dc:title>
  <dc:creator>1</dc:creator>
  <cp:lastModifiedBy>1</cp:lastModifiedBy>
  <cp:revision>7</cp:revision>
  <dcterms:created xsi:type="dcterms:W3CDTF">2020-02-26T10:56:53Z</dcterms:created>
  <dcterms:modified xsi:type="dcterms:W3CDTF">2020-02-27T07:34:44Z</dcterms:modified>
</cp:coreProperties>
</file>