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1"/>
  </p:notes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8" r:id="rId12"/>
    <p:sldId id="339" r:id="rId13"/>
    <p:sldId id="340" r:id="rId14"/>
    <p:sldId id="346" r:id="rId15"/>
    <p:sldId id="341" r:id="rId16"/>
    <p:sldId id="343" r:id="rId17"/>
    <p:sldId id="344" r:id="rId18"/>
    <p:sldId id="342" r:id="rId19"/>
    <p:sldId id="345" r:id="rId20"/>
    <p:sldId id="333" r:id="rId21"/>
    <p:sldId id="329" r:id="rId22"/>
    <p:sldId id="265" r:id="rId23"/>
    <p:sldId id="330" r:id="rId24"/>
    <p:sldId id="335" r:id="rId25"/>
    <p:sldId id="337" r:id="rId26"/>
    <p:sldId id="336" r:id="rId27"/>
    <p:sldId id="331" r:id="rId28"/>
    <p:sldId id="332" r:id="rId29"/>
    <p:sldId id="33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FF9A-81B4-4162-AD96-D5958648E4E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5DDB-0FEF-4EB2-BCD8-815B0819E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pointing out that it is basically one layer above a build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use the language that hates you the most, why not use the prebuild system that hates you the most?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generator-expressions.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.1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" TargetMode="External"/><Relationship Id="rId5" Type="http://schemas.openxmlformats.org/officeDocument/2006/relationships/hyperlink" Target="https://www.reddit.com/r/cpp/comments/8sie4b/i_manage_the_release_cycle_for_cmake_the_build/" TargetMode="External"/><Relationship Id="rId4" Type="http://schemas.openxmlformats.org/officeDocument/2006/relationships/hyperlink" Target="https://github.com/onqtam/awesome-cmak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pPr lvl="1"/>
            <a:r>
              <a:rPr lang="en-US" dirty="0"/>
              <a:t>CMake can simplify this enormously.</a:t>
            </a:r>
          </a:p>
          <a:p>
            <a:r>
              <a:rPr lang="en-US" dirty="0"/>
              <a:t>(Fairly) Easy CMake project dependency integration</a:t>
            </a:r>
          </a:p>
          <a:p>
            <a:r>
              <a:rPr lang="en-US" dirty="0"/>
              <a:t>The rest of the world uses it, so are you going to end up using it anyway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381-BA5F-4382-B2D2-C4B00F2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0B4-ED6C-4692-92C6-839A7BDF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Macros</a:t>
            </a:r>
          </a:p>
          <a:p>
            <a:r>
              <a:rPr lang="en-US" dirty="0"/>
              <a:t>Generator Expressions</a:t>
            </a:r>
          </a:p>
          <a:p>
            <a:r>
              <a:rPr lang="en-US" dirty="0"/>
              <a:t>Old way versus new way</a:t>
            </a:r>
          </a:p>
        </p:txBody>
      </p:sp>
    </p:spTree>
    <p:extLst>
      <p:ext uri="{BB962C8B-B14F-4D97-AF65-F5344CB8AC3E}">
        <p14:creationId xmlns:p14="http://schemas.microsoft.com/office/powerpoint/2010/main" val="25704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EFB4-92B1-4554-BFB1-C37C800E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38F5-5CB3-42C8-839D-ABFAEF60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modern CMake.</a:t>
            </a:r>
          </a:p>
          <a:p>
            <a:r>
              <a:rPr lang="en-US" dirty="0"/>
              <a:t>Defines projects</a:t>
            </a:r>
          </a:p>
          <a:p>
            <a:pPr lvl="1"/>
            <a:r>
              <a:rPr lang="en-US" dirty="0"/>
              <a:t>A thing you want to build, that has source files, linker flags, etc.</a:t>
            </a:r>
          </a:p>
          <a:p>
            <a:pPr lvl="1"/>
            <a:r>
              <a:rPr lang="en-US" dirty="0"/>
              <a:t>A library, an executable, a shared library, object library, </a:t>
            </a:r>
            <a:r>
              <a:rPr lang="en-US" dirty="0" err="1"/>
              <a:t>module..HAH</a:t>
            </a:r>
            <a:r>
              <a:rPr lang="en-US" dirty="0"/>
              <a:t> no</a:t>
            </a:r>
          </a:p>
          <a:p>
            <a:r>
              <a:rPr lang="en-US" dirty="0"/>
              <a:t>Can depend on other targets</a:t>
            </a:r>
          </a:p>
          <a:p>
            <a:r>
              <a:rPr lang="en-US" dirty="0"/>
              <a:t>Can depend on 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25111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3B0A-59E3-41D5-BB54-900A84A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C0C-9DE6-42AB-829D-12C9384C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thing</a:t>
            </a:r>
          </a:p>
          <a:p>
            <a:r>
              <a:rPr lang="en-US" dirty="0"/>
              <a:t>They are all strings</a:t>
            </a:r>
          </a:p>
          <a:p>
            <a:r>
              <a:rPr lang="en-US" dirty="0"/>
              <a:t>Yes the numbers are strings, I think we already said that.</a:t>
            </a:r>
          </a:p>
          <a:p>
            <a:r>
              <a:rPr lang="en-US" dirty="0"/>
              <a:t>Inside a string, you can access a string, in your string, to get that string in your string, and save it to another string</a:t>
            </a:r>
          </a:p>
          <a:p>
            <a:pPr lvl="1"/>
            <a:r>
              <a:rPr lang="en-US" dirty="0"/>
              <a:t>We have an example later, because you do it all the time.</a:t>
            </a:r>
          </a:p>
          <a:p>
            <a:r>
              <a:rPr lang="en-US" dirty="0"/>
              <a:t>CMake becomes a lot easier if you just think of variable access as </a:t>
            </a:r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2A5-A7C5-4876-B825-42946BE0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D4-818A-441C-8652-245CE910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are basically just </a:t>
            </a:r>
            <a:r>
              <a:rPr lang="en-US" dirty="0" err="1"/>
              <a:t>HashMaps</a:t>
            </a:r>
            <a:endParaRPr lang="en-US" dirty="0"/>
          </a:p>
          <a:p>
            <a:pPr lvl="1"/>
            <a:r>
              <a:rPr lang="en-US" dirty="0"/>
              <a:t>Just a big </a:t>
            </a:r>
            <a:r>
              <a:rPr lang="en-US" dirty="0" err="1"/>
              <a:t>ol</a:t>
            </a:r>
            <a:r>
              <a:rPr lang="en-US" dirty="0"/>
              <a:t>’ stack of </a:t>
            </a:r>
            <a:r>
              <a:rPr lang="en-US" dirty="0" err="1"/>
              <a:t>HashMaps</a:t>
            </a:r>
            <a:endParaRPr lang="en-US" dirty="0"/>
          </a:p>
          <a:p>
            <a:r>
              <a:rPr lang="en-US" dirty="0"/>
              <a:t>Functions have scopes</a:t>
            </a:r>
          </a:p>
          <a:p>
            <a:r>
              <a:rPr lang="en-US" dirty="0"/>
              <a:t>Directories have scopes</a:t>
            </a:r>
          </a:p>
          <a:p>
            <a:r>
              <a:rPr lang="en-US" dirty="0"/>
              <a:t>Macros and included files do not create new scopes</a:t>
            </a:r>
          </a:p>
        </p:txBody>
      </p:sp>
    </p:spTree>
    <p:extLst>
      <p:ext uri="{BB962C8B-B14F-4D97-AF65-F5344CB8AC3E}">
        <p14:creationId xmlns:p14="http://schemas.microsoft.com/office/powerpoint/2010/main" val="190414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5722-1808-4928-B7BB-7097FF3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B76-B40C-4E23-9540-CE4B1369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setting you want to set on the compiler or linker is probably a property</a:t>
            </a:r>
          </a:p>
          <a:p>
            <a:pPr lvl="1"/>
            <a:r>
              <a:rPr lang="en-US" dirty="0"/>
              <a:t>If it isn’t you are sad, and stare at an unclosed feature request from 2013</a:t>
            </a:r>
          </a:p>
          <a:p>
            <a:r>
              <a:rPr lang="en-US" dirty="0"/>
              <a:t>There are many types of properties, the important three are:</a:t>
            </a:r>
          </a:p>
          <a:p>
            <a:pPr lvl="1"/>
            <a:r>
              <a:rPr lang="en-US" dirty="0"/>
              <a:t>Target Properties</a:t>
            </a:r>
          </a:p>
          <a:p>
            <a:pPr lvl="1"/>
            <a:r>
              <a:rPr lang="en-US" dirty="0"/>
              <a:t>Directory Properties</a:t>
            </a:r>
          </a:p>
          <a:p>
            <a:pPr lvl="1"/>
            <a:r>
              <a:rPr lang="en-US" dirty="0"/>
              <a:t>Global Properties</a:t>
            </a:r>
          </a:p>
          <a:p>
            <a:r>
              <a:rPr lang="en-US" dirty="0"/>
              <a:t>Use Target Properties whenever possible</a:t>
            </a:r>
          </a:p>
          <a:p>
            <a:pPr lvl="1"/>
            <a:r>
              <a:rPr lang="en-US" dirty="0"/>
              <a:t>It will create a much more maintainable project, you will thank yourself later</a:t>
            </a:r>
          </a:p>
        </p:txBody>
      </p:sp>
    </p:spTree>
    <p:extLst>
      <p:ext uri="{BB962C8B-B14F-4D97-AF65-F5344CB8AC3E}">
        <p14:creationId xmlns:p14="http://schemas.microsoft.com/office/powerpoint/2010/main" val="32544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2CC-D741-48DD-9C20-88AA94D5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9E02-027B-4B3B-968D-986D510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return values</a:t>
            </a:r>
          </a:p>
          <a:p>
            <a:r>
              <a:rPr lang="en-US" dirty="0"/>
              <a:t>Yes, even with return, and yes, there is a return function…neat</a:t>
            </a:r>
          </a:p>
          <a:p>
            <a:r>
              <a:rPr lang="en-US" dirty="0"/>
              <a:t>What they can do, is take a target as one of the parameters, then set properties on the target.</a:t>
            </a:r>
          </a:p>
          <a:p>
            <a:r>
              <a:rPr lang="en-US" dirty="0"/>
              <a:t>Use them when you can to reduce copy paste code.</a:t>
            </a:r>
          </a:p>
          <a:p>
            <a:r>
              <a:rPr lang="en-US" dirty="0"/>
              <a:t>Oh yea, the parameters are all strings.</a:t>
            </a:r>
          </a:p>
        </p:txBody>
      </p:sp>
    </p:spTree>
    <p:extLst>
      <p:ext uri="{BB962C8B-B14F-4D97-AF65-F5344CB8AC3E}">
        <p14:creationId xmlns:p14="http://schemas.microsoft.com/office/powerpoint/2010/main" val="327152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747-87C8-4456-AE1C-D6126E0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229-6E7A-4CA0-BCB0-8EB0B519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functions</a:t>
            </a:r>
          </a:p>
          <a:p>
            <a:r>
              <a:rPr lang="en-US" dirty="0"/>
              <a:t>Don’t give you new scope</a:t>
            </a:r>
          </a:p>
          <a:p>
            <a:r>
              <a:rPr lang="en-US" dirty="0"/>
              <a:t>Will leave whatever garbage you set around after they are called.</a:t>
            </a:r>
          </a:p>
          <a:p>
            <a:r>
              <a:rPr lang="en-US" dirty="0"/>
              <a:t>Some people use this to “return values”, please don’t, just use a function</a:t>
            </a:r>
          </a:p>
          <a:p>
            <a:pPr lvl="1"/>
            <a:r>
              <a:rPr lang="en-US" dirty="0"/>
              <a:t>You can just pass a return parameter to a function, and the function can set that variable, think of it kind of like passing a return pointer when you want multiple returns from a function in C++</a:t>
            </a:r>
          </a:p>
          <a:p>
            <a:pPr lvl="1"/>
            <a:r>
              <a:rPr lang="en-US" dirty="0"/>
              <a:t>Otherwise you “have” to unset all your temporaries at the end of the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4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009-3BC7-4DD3-B8FD-6965A18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7BF1-D577-4D55-A836-C5B1646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these, but you are going to need to for some stuff.</a:t>
            </a:r>
          </a:p>
          <a:p>
            <a:r>
              <a:rPr lang="en-US" dirty="0"/>
              <a:t>The only one you will probably use looks like this: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$&lt;$&lt;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CONFIG:Debug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&gt;:-GS&gt;</a:t>
            </a:r>
          </a:p>
          <a:p>
            <a:pPr lvl="1"/>
            <a:r>
              <a:rPr lang="en-US" dirty="0"/>
              <a:t>Specifically, this is so you can define flags for just one configuration</a:t>
            </a:r>
          </a:p>
          <a:p>
            <a:r>
              <a:rPr lang="en-US" dirty="0"/>
              <a:t>Generator Expressions are evaluated during build system generation</a:t>
            </a:r>
          </a:p>
          <a:p>
            <a:pPr lvl="1"/>
            <a:r>
              <a:rPr lang="en-US" dirty="0"/>
              <a:t>They also allow for defining stuff for build systems with multiconfiguration support, like the example above.</a:t>
            </a:r>
          </a:p>
          <a:p>
            <a:pPr lvl="1"/>
            <a:r>
              <a:rPr lang="en-US" dirty="0"/>
              <a:t>Useful if you really need a condition to be evaluated inside of a function call</a:t>
            </a:r>
          </a:p>
          <a:p>
            <a:r>
              <a:rPr lang="en-US" dirty="0"/>
              <a:t>There are a lot of expressions available, </a:t>
            </a:r>
            <a:r>
              <a:rPr lang="en-US" dirty="0">
                <a:hlinkClick r:id="rId2"/>
              </a:rPr>
              <a:t>check the doc page for more info.</a:t>
            </a: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D94-657B-4FCB-9CAA-145EF077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 versus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37A-ABD3-4B30-AF92-4970A78B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times, when dinosaurs roamed the earth, and C++14 was still a dream, targets were very limited. At least this is what the lore books say, we never used it during the dark ages.</a:t>
            </a:r>
          </a:p>
          <a:p>
            <a:pPr lvl="1"/>
            <a:r>
              <a:rPr lang="en-US" dirty="0"/>
              <a:t>Everything was global</a:t>
            </a:r>
          </a:p>
          <a:p>
            <a:pPr lvl="1"/>
            <a:r>
              <a:rPr lang="en-US" dirty="0"/>
              <a:t>Target properties didn’t exist</a:t>
            </a:r>
          </a:p>
          <a:p>
            <a:pPr lvl="1"/>
            <a:r>
              <a:rPr lang="en-US" dirty="0"/>
              <a:t>Your dependencies would set variables that you were using, and break your CMake project.</a:t>
            </a:r>
          </a:p>
          <a:p>
            <a:r>
              <a:rPr lang="en-US" dirty="0"/>
              <a:t>Now, you can set almost everything on your targets, and everything is safe, right?</a:t>
            </a:r>
          </a:p>
          <a:p>
            <a:pPr lvl="1"/>
            <a:r>
              <a:rPr lang="en-US" dirty="0"/>
              <a:t>No because the demons from the past still exist, and sometimes you still need them. </a:t>
            </a:r>
          </a:p>
        </p:txBody>
      </p:sp>
    </p:spTree>
    <p:extLst>
      <p:ext uri="{BB962C8B-B14F-4D97-AF65-F5344CB8AC3E}">
        <p14:creationId xmlns:p14="http://schemas.microsoft.com/office/powerpoint/2010/main" val="39164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pPr lvl="1"/>
            <a:r>
              <a:rPr lang="en-US" dirty="0"/>
              <a:t>DigiPen (Redmond) Student (Until the end of July)</a:t>
            </a:r>
          </a:p>
          <a:p>
            <a:pPr lvl="1"/>
            <a:r>
              <a:rPr lang="en-US" dirty="0"/>
              <a:t>Interned and worked on Zero Engine Continuous Integration System (</a:t>
            </a:r>
            <a:r>
              <a:rPr lang="en-US" dirty="0" err="1"/>
              <a:t>Buildbot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Interned at Microsoft</a:t>
            </a:r>
          </a:p>
          <a:p>
            <a:pPr lvl="1"/>
            <a:r>
              <a:rPr lang="en-US" dirty="0"/>
              <a:t>Starting at Microsoft in August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  <a:p>
            <a:pPr lvl="1"/>
            <a:r>
              <a:rPr lang="en-US" dirty="0"/>
              <a:t>Works at DigiPen R&amp;D on Zero Engine</a:t>
            </a:r>
          </a:p>
          <a:p>
            <a:pPr lvl="1"/>
            <a:r>
              <a:rPr lang="en-US" dirty="0"/>
              <a:t>Converted Zero Engine to CMake.</a:t>
            </a:r>
          </a:p>
          <a:p>
            <a:pPr lvl="1"/>
            <a:r>
              <a:rPr lang="en-US" dirty="0"/>
              <a:t>Works on Zero Engine’s Documentation Tooling and Continuous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CMake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6668"/>
          </a:xfrm>
        </p:spPr>
        <p:txBody>
          <a:bodyPr>
            <a:normAutofit/>
          </a:bodyPr>
          <a:lstStyle/>
          <a:p>
            <a:r>
              <a:rPr lang="en-US" dirty="0"/>
              <a:t>Ripple (2014 – 2015)</a:t>
            </a:r>
          </a:p>
          <a:p>
            <a:pPr lvl="1"/>
            <a:r>
              <a:rPr lang="en-US" dirty="0"/>
              <a:t>Used GLOB Syntax (bad)</a:t>
            </a:r>
          </a:p>
          <a:p>
            <a:pPr lvl="1"/>
            <a:r>
              <a:rPr lang="en-US" dirty="0"/>
              <a:t>Completely manual dependency management</a:t>
            </a:r>
          </a:p>
          <a:p>
            <a:pPr lvl="1"/>
            <a:r>
              <a:rPr lang="en-US" dirty="0"/>
              <a:t>All global property management</a:t>
            </a:r>
          </a:p>
          <a:p>
            <a:r>
              <a:rPr lang="en-US" dirty="0" err="1"/>
              <a:t>Synethesia</a:t>
            </a:r>
            <a:r>
              <a:rPr lang="en-US" dirty="0"/>
              <a:t> (2015 – 2016)</a:t>
            </a:r>
          </a:p>
          <a:p>
            <a:pPr lvl="1"/>
            <a:r>
              <a:rPr lang="en-US" dirty="0"/>
              <a:t>Moved large dependencies to git </a:t>
            </a:r>
            <a:r>
              <a:rPr lang="en-US" dirty="0" err="1"/>
              <a:t>lfs</a:t>
            </a:r>
            <a:r>
              <a:rPr lang="en-US" dirty="0"/>
              <a:t> (git </a:t>
            </a:r>
            <a:r>
              <a:rPr lang="en-US" dirty="0" err="1"/>
              <a:t>lfs</a:t>
            </a:r>
            <a:r>
              <a:rPr lang="en-US" dirty="0"/>
              <a:t> is the enemy, do not trust)</a:t>
            </a:r>
          </a:p>
          <a:p>
            <a:r>
              <a:rPr lang="en-US" dirty="0"/>
              <a:t>Lamb Planet (2017 – 2018)</a:t>
            </a:r>
          </a:p>
          <a:p>
            <a:pPr lvl="1"/>
            <a:r>
              <a:rPr lang="en-US" dirty="0"/>
              <a:t>Converted to using target based commands for most work.</a:t>
            </a:r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r>
              <a:rPr lang="en-US" dirty="0"/>
              <a:t> for most major dependencies.</a:t>
            </a:r>
          </a:p>
          <a:p>
            <a:pPr lvl="1"/>
            <a:r>
              <a:rPr lang="en-US" dirty="0"/>
              <a:t>Started using recursive functions to hit all targets with flags. (Test your CMake limits, don’t be afraid.)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r>
              <a:rPr lang="en-US" dirty="0"/>
              <a:t>“I never think about CMake unless the file I added yesterday isn’t showing up in the Project window today.” – Isaac Dayton (Gameplay Programmer)</a:t>
            </a:r>
          </a:p>
          <a:p>
            <a:r>
              <a:rPr lang="en-US" dirty="0"/>
              <a:t>“God I hope I never have to work on that” – Joshua Shlemmer (a year before he did)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Shlemmer’s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Zero Engine to CMake (February 2018 – Now)</a:t>
            </a:r>
          </a:p>
          <a:p>
            <a:r>
              <a:rPr lang="en-US" dirty="0"/>
              <a:t>The Journey</a:t>
            </a:r>
          </a:p>
          <a:p>
            <a:pPr lvl="1"/>
            <a:r>
              <a:rPr lang="en-US" dirty="0"/>
              <a:t>CMake is bad and I hate it lol</a:t>
            </a:r>
          </a:p>
          <a:p>
            <a:pPr lvl="1"/>
            <a:r>
              <a:rPr lang="en-US" dirty="0"/>
              <a:t>Oh I guess it’s okay I guess, I got this sweet dependencies thing to work</a:t>
            </a:r>
          </a:p>
          <a:p>
            <a:pPr lvl="1"/>
            <a:r>
              <a:rPr lang="en-US" dirty="0"/>
              <a:t>Oh I need to do some fancy multi-configuration stuff, I guess I will try generator expressions</a:t>
            </a:r>
          </a:p>
          <a:p>
            <a:pPr lvl="1"/>
            <a:r>
              <a:rPr lang="en-US" dirty="0"/>
              <a:t>Oh god please no</a:t>
            </a:r>
          </a:p>
          <a:p>
            <a:pPr lvl="1"/>
            <a:r>
              <a:rPr lang="en-US" dirty="0"/>
              <a:t>WHAT ELDRICH HORROR IS THIS?!?!</a:t>
            </a:r>
          </a:p>
          <a:p>
            <a:pPr lvl="1"/>
            <a:r>
              <a:rPr lang="en-US" dirty="0"/>
              <a:t>Huh, it works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5347-844B-4C15-B6AE-F284AFD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51D-42A5-4407-A6EE-97C22244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(and require) a new version, it’s just helpful to get better versions of commands </a:t>
            </a:r>
            <a:r>
              <a:rPr lang="en-US" dirty="0" err="1"/>
              <a:t>source_group</a:t>
            </a:r>
            <a:r>
              <a:rPr lang="en-US" dirty="0"/>
              <a:t>(TREE), despite your bugs, I’m looking at you</a:t>
            </a:r>
          </a:p>
          <a:p>
            <a:r>
              <a:rPr lang="en-US" dirty="0"/>
              <a:t>Use target based commands, be careful of PUBLIC/PRIVATE with each one, PUBLIC is transitive to targets that depend on the given target.</a:t>
            </a:r>
          </a:p>
          <a:p>
            <a:r>
              <a:rPr lang="en-US" dirty="0" err="1"/>
              <a:t>GLOBing</a:t>
            </a:r>
            <a:r>
              <a:rPr lang="en-US" dirty="0"/>
              <a:t> sources is “considered harmful”, but we won’t tell anyone if you do it. (We will try to talk you out of it though.)</a:t>
            </a:r>
          </a:p>
          <a:p>
            <a:r>
              <a:rPr lang="en-US" dirty="0"/>
              <a:t>Guard your compiler/linker flags based on the compiler (similarly, if you’re manually managing your dependencies, guard your libraries based on platform)</a:t>
            </a:r>
          </a:p>
          <a:p>
            <a:r>
              <a:rPr lang="en-US" dirty="0"/>
              <a:t>Remember that some repetitiveness is okay, some is awful, evaluate and abstract</a:t>
            </a:r>
          </a:p>
          <a:p>
            <a:r>
              <a:rPr lang="en-US" dirty="0"/>
              <a:t>Find a medium sized project that uses modern CMake to base your work off of</a:t>
            </a:r>
          </a:p>
        </p:txBody>
      </p:sp>
    </p:spTree>
    <p:extLst>
      <p:ext uri="{BB962C8B-B14F-4D97-AF65-F5344CB8AC3E}">
        <p14:creationId xmlns:p14="http://schemas.microsoft.com/office/powerpoint/2010/main" val="423835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8A-8C97-47B9-973E-C95712B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Tidbits, </a:t>
            </a:r>
            <a:r>
              <a:rPr lang="en-US" dirty="0" err="1"/>
              <a:t>Kitware</a:t>
            </a:r>
            <a:r>
              <a:rPr lang="en-US" dirty="0"/>
              <a:t> 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3B9-9D0B-4F94-B236-6C52CF2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(Typically) Use your local copy of the doc pages, not the website.</a:t>
            </a:r>
          </a:p>
          <a:p>
            <a:pPr lvl="1"/>
            <a:r>
              <a:rPr lang="en-US" dirty="0"/>
              <a:t>It will load way faster</a:t>
            </a:r>
          </a:p>
          <a:p>
            <a:pPr lvl="1"/>
            <a:r>
              <a:rPr lang="en-US" dirty="0"/>
              <a:t>You will for sure be looking at documentation for your version of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Avoid Generator Expressions until you know you actually need them</a:t>
            </a:r>
          </a:p>
          <a:p>
            <a:pPr lvl="1"/>
            <a:r>
              <a:rPr lang="en-US" dirty="0"/>
              <a:t>They are very frustrating to debug</a:t>
            </a:r>
          </a:p>
          <a:p>
            <a:r>
              <a:rPr lang="en-US" dirty="0"/>
              <a:t>Some options exist to help in debugging (in the </a:t>
            </a:r>
            <a:r>
              <a:rPr lang="en-US" dirty="0">
                <a:hlinkClick r:id="rId2"/>
              </a:rPr>
              <a:t>CMake(1) doc page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 '--warn-uninitialized' and '--warn-unused-vars'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296-4B53-4E29-B4CC-D988B11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9FCB-5E30-4B26-868B-4EFF5C8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Danial Pfeifer’s talk, and check out the awesome-</a:t>
            </a:r>
            <a:r>
              <a:rPr lang="en-US" dirty="0" err="1"/>
              <a:t>cmake</a:t>
            </a:r>
            <a:r>
              <a:rPr lang="en-US" dirty="0"/>
              <a:t> references</a:t>
            </a:r>
          </a:p>
          <a:p>
            <a:r>
              <a:rPr lang="en-US" dirty="0"/>
              <a:t>Explore some of the package managers, we haven’t had time to evaluate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https://github.com/onqtam/awesome-cmake</a:t>
            </a:r>
            <a:r>
              <a:rPr lang="en-US" dirty="0"/>
              <a:t> </a:t>
            </a:r>
          </a:p>
          <a:p>
            <a:r>
              <a:rPr lang="en-US" dirty="0"/>
              <a:t>Reddit AMA with CMake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https://www.reddit.com/r/cpp/comments/8sie4b/i_manage_the_release_cycle_for_cmake_the_build/</a:t>
            </a:r>
            <a:r>
              <a:rPr lang="en-US" dirty="0"/>
              <a:t> </a:t>
            </a:r>
          </a:p>
          <a:p>
            <a:r>
              <a:rPr lang="en-US" dirty="0"/>
              <a:t>CMake documentation pages</a:t>
            </a:r>
          </a:p>
          <a:p>
            <a:pPr lvl="1"/>
            <a:r>
              <a:rPr lang="en-US" dirty="0">
                <a:hlinkClick r:id="rId6"/>
              </a:rPr>
              <a:t>https://cmake.org/cmake/help/latest/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</p:txBody>
      </p:sp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pPr lvl="1"/>
            <a:r>
              <a:rPr lang="en-US" dirty="0"/>
              <a:t>See, that’s different right?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pPr lvl="1"/>
            <a:r>
              <a:rPr lang="en-US" dirty="0"/>
              <a:t>Much more platform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  <a:p>
            <a:r>
              <a:rPr lang="en-US" dirty="0"/>
              <a:t>Supports most major build systems you would want to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pPr lvl="1"/>
            <a:r>
              <a:rPr lang="en-US" dirty="0"/>
              <a:t>Under the strings are more strings</a:t>
            </a:r>
          </a:p>
          <a:p>
            <a:r>
              <a:rPr lang="en-US" dirty="0"/>
              <a:t>Supports pretty much everything under the sun</a:t>
            </a:r>
          </a:p>
          <a:p>
            <a:r>
              <a:rPr lang="en-US" dirty="0"/>
              <a:t>Most people use it, and you should too.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72" y="381000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1354</TotalTime>
  <Words>1743</Words>
  <Application>Microsoft Office PowerPoint</Application>
  <PresentationFormat>Widescreen</PresentationFormat>
  <Paragraphs>190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Consolas</vt:lpstr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Overview</vt:lpstr>
      <vt:lpstr>Targets</vt:lpstr>
      <vt:lpstr>Variables</vt:lpstr>
      <vt:lpstr>Scopes</vt:lpstr>
      <vt:lpstr>Properties</vt:lpstr>
      <vt:lpstr>Functions</vt:lpstr>
      <vt:lpstr>Macros</vt:lpstr>
      <vt:lpstr>Generator Expressions</vt:lpstr>
      <vt:lpstr>Old way versus new way</vt:lpstr>
      <vt:lpstr>Live Demo</vt:lpstr>
      <vt:lpstr>Fisher’s CMake Experience</vt:lpstr>
      <vt:lpstr>Testimonies (From Fisher’s Team)</vt:lpstr>
      <vt:lpstr>Shlemmer’s Experience</vt:lpstr>
      <vt:lpstr>Tips &amp; Tidbits</vt:lpstr>
      <vt:lpstr>Tips &amp; Tidbits, Kitware Strikes Back</vt:lpstr>
      <vt:lpstr>Going Forward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Shlemmer</cp:lastModifiedBy>
  <cp:revision>507</cp:revision>
  <dcterms:created xsi:type="dcterms:W3CDTF">2018-06-03T03:01:39Z</dcterms:created>
  <dcterms:modified xsi:type="dcterms:W3CDTF">2018-07-09T19:20:25Z</dcterms:modified>
</cp:coreProperties>
</file>