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264" r:id="rId11"/>
    <p:sldId id="333" r:id="rId12"/>
    <p:sldId id="329" r:id="rId13"/>
    <p:sldId id="265" r:id="rId14"/>
    <p:sldId id="330" r:id="rId15"/>
    <p:sldId id="331" r:id="rId16"/>
    <p:sldId id="332" r:id="rId17"/>
    <p:sldId id="33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385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576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9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3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0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" TargetMode="External"/><Relationship Id="rId2" Type="http://schemas.openxmlformats.org/officeDocument/2006/relationships/hyperlink" Target="https://www.youtube.com/watch?v=bsXLMQ6WgI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57" y="177323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(Pre)Build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8643E-A4AB-46EE-A325-7DF1B148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567" y="3428999"/>
            <a:ext cx="8074780" cy="815829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And why you should just give up and learn CMake</a:t>
            </a:r>
          </a:p>
        </p:txBody>
      </p:sp>
      <p:pic>
        <p:nvPicPr>
          <p:cNvPr id="1027" name="Picture 3" descr="Related image">
            <a:extLst>
              <a:ext uri="{FF2B5EF4-FFF2-40B4-BE49-F238E27FC236}">
                <a16:creationId xmlns:a16="http://schemas.microsoft.com/office/drawing/2014/main" id="{B85E5EDB-E84B-4D7E-9184-F149E756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9" y="5638913"/>
            <a:ext cx="2894633" cy="10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755FBA2-F02B-4CCF-8D4B-2DE3697542AF}"/>
              </a:ext>
            </a:extLst>
          </p:cNvPr>
          <p:cNvSpPr txBox="1">
            <a:spLocks/>
          </p:cNvSpPr>
          <p:nvPr/>
        </p:nvSpPr>
        <p:spPr>
          <a:xfrm>
            <a:off x="650717" y="5210561"/>
            <a:ext cx="1746565" cy="42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/>
              <a:t>Hosted by</a:t>
            </a:r>
            <a:r>
              <a:rPr lang="en-US" sz="24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359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E8F8-8D12-41FE-8A11-3957FEC0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it’s so bad, what does it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0BF0-BDAC-4244-89CC-3578ED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have another </a:t>
            </a:r>
            <a:r>
              <a:rPr lang="en-US" dirty="0" err="1"/>
              <a:t>VSProj</a:t>
            </a:r>
            <a:r>
              <a:rPr lang="en-US" dirty="0"/>
              <a:t> conflict on git again.</a:t>
            </a:r>
          </a:p>
          <a:p>
            <a:r>
              <a:rPr lang="en-US" dirty="0"/>
              <a:t>Most conflicts are file management</a:t>
            </a:r>
          </a:p>
          <a:p>
            <a:r>
              <a:rPr lang="en-US" dirty="0"/>
              <a:t>CMake can simplify this enormously.</a:t>
            </a:r>
          </a:p>
          <a:p>
            <a:r>
              <a:rPr lang="en-US" dirty="0"/>
              <a:t>(Fairly)Easy CMake project dependency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25750"/>
            <a:ext cx="10058400" cy="12065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8110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42F-D69F-41B9-8D3A-125EEAB8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44B3-C042-4459-8D4E-0DA70C5E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</a:t>
            </a:r>
          </a:p>
          <a:p>
            <a:pPr lvl="1"/>
            <a:r>
              <a:rPr lang="en-US" dirty="0"/>
              <a:t>Used GLOB Syntax (bad)</a:t>
            </a:r>
          </a:p>
          <a:p>
            <a:r>
              <a:rPr lang="en-US" dirty="0" err="1"/>
              <a:t>Synethesia</a:t>
            </a:r>
            <a:endParaRPr lang="en-US" dirty="0"/>
          </a:p>
          <a:p>
            <a:pPr lvl="1"/>
            <a:r>
              <a:rPr lang="en-US" dirty="0"/>
              <a:t>Completely manual dependency management</a:t>
            </a:r>
          </a:p>
          <a:p>
            <a:r>
              <a:rPr lang="en-US" dirty="0"/>
              <a:t>Lamb Planet</a:t>
            </a:r>
          </a:p>
          <a:p>
            <a:pPr lvl="1"/>
            <a:r>
              <a:rPr lang="en-US" dirty="0"/>
              <a:t>Converted to using </a:t>
            </a:r>
            <a:r>
              <a:rPr lang="en-US" dirty="0" err="1"/>
              <a:t>target_sources</a:t>
            </a:r>
            <a:endParaRPr lang="en-US" dirty="0"/>
          </a:p>
          <a:p>
            <a:pPr lvl="1"/>
            <a:r>
              <a:rPr lang="en-US" dirty="0"/>
              <a:t>Started using </a:t>
            </a:r>
            <a:r>
              <a:rPr lang="en-US" dirty="0" err="1"/>
              <a:t>subrepos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B0E8-4A5D-40BC-A74E-FDDDEEB1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Testimonies (From Fisher’s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064C-1DF7-4111-BBB3-C115C9DA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 ever want a project on multiple computers, you need something, I mean, fuck.” – Nicholas Ammann (Editor Programmer)</a:t>
            </a:r>
          </a:p>
          <a:p>
            <a:r>
              <a:rPr lang="en-US" dirty="0"/>
              <a:t>“It’s better than all the other options.” – Evan Collier (Core Programmer)</a:t>
            </a:r>
          </a:p>
          <a:p>
            <a:r>
              <a:rPr lang="en-US" dirty="0"/>
              <a:t>“I haven't used it a ton </a:t>
            </a:r>
            <a:r>
              <a:rPr lang="en-US" dirty="0" err="1"/>
              <a:t>tho</a:t>
            </a:r>
            <a:r>
              <a:rPr lang="en-US" dirty="0"/>
              <a:t> like I've used it a bit but have usually had weirdo problems” – </a:t>
            </a:r>
            <a:r>
              <a:rPr lang="en-US" dirty="0" err="1"/>
              <a:t>Gabryelle</a:t>
            </a:r>
            <a:r>
              <a:rPr lang="en-US" dirty="0"/>
              <a:t> Chamberlin (Graphics Programmer)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04C8-0333-41F9-9A98-8A1B134D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Shlemmer’s</a:t>
            </a:r>
            <a:r>
              <a:rPr lang="en-US" dirty="0"/>
              <a:t>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B5F3-9FC6-4019-AA56-A83C8901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is bad and I hate it lol</a:t>
            </a:r>
          </a:p>
        </p:txBody>
      </p:sp>
    </p:spTree>
    <p:extLst>
      <p:ext uri="{BB962C8B-B14F-4D97-AF65-F5344CB8AC3E}">
        <p14:creationId xmlns:p14="http://schemas.microsoft.com/office/powerpoint/2010/main" val="279590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2FE3-1AD2-4EA8-8F28-43393CB4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264D-72FB-49FD-9E95-F55D98EB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 Pfeifer “Effective CMake"</a:t>
            </a:r>
          </a:p>
          <a:p>
            <a:pPr lvl="1"/>
            <a:r>
              <a:rPr lang="en-US" dirty="0">
                <a:hlinkClick r:id="rId2"/>
              </a:rPr>
              <a:t>https://www.youtube.com/watch?v=bsXLMQ6WgIk</a:t>
            </a:r>
            <a:endParaRPr lang="en-US" dirty="0"/>
          </a:p>
          <a:p>
            <a:r>
              <a:rPr lang="en-US" dirty="0" err="1"/>
              <a:t>CGold</a:t>
            </a:r>
            <a:r>
              <a:rPr lang="en-US" dirty="0"/>
              <a:t>: The Hitchhiker’s Guide to the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https://cgold.readthedocs.io/en/latest/</a:t>
            </a:r>
            <a:endParaRPr lang="en-US" dirty="0"/>
          </a:p>
          <a:p>
            <a:r>
              <a:rPr lang="en-US" dirty="0"/>
              <a:t>awesome-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https://github.com/onqtam/awesome-cmake</a:t>
            </a:r>
          </a:p>
        </p:txBody>
      </p:sp>
    </p:spTree>
    <p:extLst>
      <p:ext uri="{BB962C8B-B14F-4D97-AF65-F5344CB8AC3E}">
        <p14:creationId xmlns:p14="http://schemas.microsoft.com/office/powerpoint/2010/main" val="22939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AF3-4508-4D2E-AB89-AEC6552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9B1-6984-4FF3-8A4A-21A22EC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)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59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53A-804D-4F91-B68D-0A563144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4293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8CAE-B9F3-48BE-AA38-7AFB093C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D1B1-B8EA-4C9C-BF69-E627D550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DigiPen (Redmond) Student (Until the end of July)</a:t>
            </a:r>
          </a:p>
          <a:p>
            <a:pPr lvl="1"/>
            <a:r>
              <a:rPr lang="en-US" dirty="0"/>
              <a:t>Interned and worked on Zero Engine Continuous Integration System (</a:t>
            </a:r>
            <a:r>
              <a:rPr lang="en-US" dirty="0" err="1"/>
              <a:t>Buildbot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Interned at Microsoft</a:t>
            </a:r>
          </a:p>
          <a:p>
            <a:pPr lvl="1"/>
            <a:r>
              <a:rPr lang="en-US" dirty="0"/>
              <a:t>Starting at Microsoft in August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Works at DigiPen R&amp;D on Zero Engine</a:t>
            </a:r>
          </a:p>
          <a:p>
            <a:pPr lvl="1"/>
            <a:r>
              <a:rPr lang="en-US" dirty="0"/>
              <a:t>Converted Zero Engine to </a:t>
            </a:r>
            <a:r>
              <a:rPr lang="en-US" dirty="0" err="1"/>
              <a:t>Cmake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Works on Zero Engine’s Documentation Tooling and Continues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48D-84BD-459E-971E-C1A7CF2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3FCB-F1AB-447D-ADEA-6DBBC78B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r>
              <a:rPr lang="en-US" dirty="0"/>
              <a:t>Turns it into an exe (or lib, or lib + </a:t>
            </a:r>
            <a:r>
              <a:rPr lang="en-US" dirty="0" err="1"/>
              <a:t>dll</a:t>
            </a:r>
            <a:r>
              <a:rPr lang="en-US" dirty="0"/>
              <a:t>, or an obj library…)</a:t>
            </a:r>
          </a:p>
          <a:p>
            <a:r>
              <a:rPr lang="en-US" dirty="0"/>
              <a:t>Examples: (.</a:t>
            </a:r>
            <a:r>
              <a:rPr lang="en-US" dirty="0" err="1"/>
              <a:t>xcodeproj</a:t>
            </a:r>
            <a:r>
              <a:rPr lang="en-US" dirty="0"/>
              <a:t>, .</a:t>
            </a:r>
            <a:r>
              <a:rPr lang="en-US" dirty="0" err="1"/>
              <a:t>vsproj</a:t>
            </a:r>
            <a:r>
              <a:rPr lang="en-US" dirty="0"/>
              <a:t>, Makefile, .ninja)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4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443-0FBF-42CF-B49A-67368A0C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what’s a Prebuild System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D4C1-7DE5-4B2E-973F-6CCD566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pPr lvl="1"/>
            <a:r>
              <a:rPr lang="en-US" dirty="0"/>
              <a:t>Hmmm, that sounds like the same thing</a:t>
            </a:r>
          </a:p>
          <a:p>
            <a:pPr lvl="1"/>
            <a:r>
              <a:rPr lang="en-US" dirty="0"/>
              <a:t>We’re getting there okay, hold on.</a:t>
            </a:r>
          </a:p>
          <a:p>
            <a:r>
              <a:rPr lang="en-US" dirty="0"/>
              <a:t>Turns that into a Build System</a:t>
            </a:r>
          </a:p>
          <a:p>
            <a:r>
              <a:rPr lang="en-US" dirty="0"/>
              <a:t>Examples: (</a:t>
            </a:r>
            <a:r>
              <a:rPr lang="en-US" dirty="0" err="1"/>
              <a:t>buildfile</a:t>
            </a:r>
            <a:r>
              <a:rPr lang="en-US" dirty="0"/>
              <a:t>, CMakeLists.txt, premake5.lua)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CF07-6629-40B5-BB58-9018075E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a Prebuild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6B86-E707-4222-AEBC-D63F7E58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Systems are usually bad to manage.</a:t>
            </a:r>
          </a:p>
          <a:p>
            <a:pPr lvl="1"/>
            <a:r>
              <a:rPr lang="en-US" dirty="0"/>
              <a:t>Can get enormous.</a:t>
            </a:r>
          </a:p>
          <a:p>
            <a:pPr lvl="1"/>
            <a:r>
              <a:rPr lang="en-US" dirty="0"/>
              <a:t>Can get complex.</a:t>
            </a:r>
          </a:p>
          <a:p>
            <a:pPr lvl="1"/>
            <a:r>
              <a:rPr lang="en-US" dirty="0"/>
              <a:t>Are often very unfriendly written languages.</a:t>
            </a:r>
          </a:p>
          <a:p>
            <a:r>
              <a:rPr lang="en-US" dirty="0"/>
              <a:t>Prebuild systems are generally easier to work with</a:t>
            </a:r>
          </a:p>
          <a:p>
            <a:pPr lvl="1"/>
            <a:r>
              <a:rPr lang="en-US" dirty="0"/>
              <a:t>Adding/Removing files usually just one line in a “text” file.</a:t>
            </a:r>
          </a:p>
          <a:p>
            <a:pPr lvl="1"/>
            <a:r>
              <a:rPr lang="en-US" dirty="0"/>
              <a:t>Managing Dependencies can be handled via them (more on that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06E-F619-49C6-9235-C7EDDA2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5C53-6C1A-4DF4-82D5-4A72363E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Supported by Blizzard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44BC3-726A-46AD-A4C9-4B58228A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01" y="473076"/>
            <a:ext cx="955674" cy="9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F04-0DA4-4A53-9935-662A5F6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5B13-BB95-44B1-8247-16923B0B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Forked from Premake</a:t>
            </a:r>
          </a:p>
          <a:p>
            <a:r>
              <a:rPr lang="en-US" dirty="0"/>
              <a:t>Just use Premake</a:t>
            </a:r>
          </a:p>
        </p:txBody>
      </p:sp>
    </p:spTree>
    <p:extLst>
      <p:ext uri="{BB962C8B-B14F-4D97-AF65-F5344CB8AC3E}">
        <p14:creationId xmlns:p14="http://schemas.microsoft.com/office/powerpoint/2010/main" val="38399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FFA4-5791-4189-9359-CE0680D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60A7-2124-4448-A994-9B03EE88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newish Prebuild System</a:t>
            </a:r>
          </a:p>
          <a:p>
            <a:r>
              <a:rPr lang="en-US" dirty="0"/>
              <a:t>Implemented support for Experimental C++ Modules (clang/</a:t>
            </a:r>
            <a:r>
              <a:rPr lang="en-US" dirty="0" err="1"/>
              <a:t>msvc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9F-0435-4F84-8320-94D2BFC3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99F3-3C5D-49AE-8172-5144F6E4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Awful</a:t>
            </a:r>
          </a:p>
          <a:p>
            <a:r>
              <a:rPr lang="en-US" dirty="0"/>
              <a:t>Hates You</a:t>
            </a:r>
          </a:p>
          <a:p>
            <a:r>
              <a:rPr lang="en-US" dirty="0"/>
              <a:t>Custom Scripting Language</a:t>
            </a:r>
          </a:p>
          <a:p>
            <a:pPr lvl="1"/>
            <a:r>
              <a:rPr lang="en-US" dirty="0"/>
              <a:t>It’s all strings</a:t>
            </a:r>
          </a:p>
          <a:p>
            <a:pPr lvl="1"/>
            <a:r>
              <a:rPr lang="en-US" dirty="0"/>
              <a:t>Yup, the lists too</a:t>
            </a:r>
          </a:p>
          <a:p>
            <a:pPr lvl="1"/>
            <a:r>
              <a:rPr lang="en-US" dirty="0"/>
              <a:t>Yes, even the numbers</a:t>
            </a:r>
          </a:p>
          <a:p>
            <a:r>
              <a:rPr lang="en-US" dirty="0"/>
              <a:t>Most people use it, and you should too.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648F0-249A-4403-8238-57C4B553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72" y="381000"/>
            <a:ext cx="185162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501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1215</TotalTime>
  <Words>538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(Pre)Build Systems</vt:lpstr>
      <vt:lpstr>Who are we?</vt:lpstr>
      <vt:lpstr>What’s a Build System</vt:lpstr>
      <vt:lpstr>Well what’s a Prebuild System Then?</vt:lpstr>
      <vt:lpstr>Why should I use a Prebuild System?</vt:lpstr>
      <vt:lpstr>premake </vt:lpstr>
      <vt:lpstr>GENie</vt:lpstr>
      <vt:lpstr>Build2</vt:lpstr>
      <vt:lpstr>CMake </vt:lpstr>
      <vt:lpstr>If it’s so bad, what does it offer?</vt:lpstr>
      <vt:lpstr>Live Demo</vt:lpstr>
      <vt:lpstr>Fisher’s Experience</vt:lpstr>
      <vt:lpstr>Testimonies (From Fisher’s Team)</vt:lpstr>
      <vt:lpstr>Shlemmer’s Experience</vt:lpstr>
      <vt:lpstr>References</vt:lpstr>
      <vt:lpstr>Presenters and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Glob</dc:creator>
  <cp:lastModifiedBy>Joshua Fisher</cp:lastModifiedBy>
  <cp:revision>490</cp:revision>
  <dcterms:created xsi:type="dcterms:W3CDTF">2018-06-03T03:01:39Z</dcterms:created>
  <dcterms:modified xsi:type="dcterms:W3CDTF">2018-07-09T07:22:57Z</dcterms:modified>
</cp:coreProperties>
</file>