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2" r:id="rId4"/>
    <p:sldId id="263" r:id="rId5"/>
    <p:sldId id="257" r:id="rId6"/>
    <p:sldId id="260" r:id="rId7"/>
    <p:sldId id="258" r:id="rId8"/>
    <p:sldId id="26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3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2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2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6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0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4CB15-B597-4C5A-85EF-D16CA2C8B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88" b="96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B825E3-BA95-4DA0-BDF4-16C48E7A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s-ES" sz="4800" dirty="0">
                <a:solidFill>
                  <a:srgbClr val="FFFFFF"/>
                </a:solidFill>
              </a:rPr>
              <a:t>Flujo de Ordenes - JUNTOZ</a:t>
            </a:r>
            <a:endParaRPr lang="es-PE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3474F-FF8F-460A-90FF-970AB190C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pPr algn="ctr"/>
            <a:r>
              <a:rPr lang="es-ES" sz="1500" dirty="0">
                <a:solidFill>
                  <a:srgbClr val="FFFFFF"/>
                </a:solidFill>
              </a:rPr>
              <a:t>“Ahora pues!!!”</a:t>
            </a:r>
            <a:endParaRPr lang="es-PE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89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38809-B721-47B8-8643-988E46D9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Relación entre </a:t>
            </a:r>
            <a:r>
              <a:rPr lang="es-ES" sz="4000" dirty="0" err="1"/>
              <a:t>Merchants</a:t>
            </a:r>
            <a:r>
              <a:rPr lang="es-ES" sz="4000" dirty="0"/>
              <a:t> y Logísticos</a:t>
            </a:r>
            <a:endParaRPr lang="es-PE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64928C-77C4-40BF-87CC-616601EE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04" y="2360341"/>
            <a:ext cx="6012962" cy="1986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F25280-516B-4845-B518-35B07EDFD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32" y="5159009"/>
            <a:ext cx="1368106" cy="75417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3ED84A7-906F-43DF-8E35-DD501D426FCB}"/>
              </a:ext>
            </a:extLst>
          </p:cNvPr>
          <p:cNvSpPr/>
          <p:nvPr/>
        </p:nvSpPr>
        <p:spPr>
          <a:xfrm rot="5400000">
            <a:off x="5409811" y="4255630"/>
            <a:ext cx="901148" cy="622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Diagrama de flujo: multidocumento 8">
            <a:extLst>
              <a:ext uri="{FF2B5EF4-FFF2-40B4-BE49-F238E27FC236}">
                <a16:creationId xmlns:a16="http://schemas.microsoft.com/office/drawing/2014/main" id="{194F329C-2E4B-4BB6-BA8A-98A928EB76C5}"/>
              </a:ext>
            </a:extLst>
          </p:cNvPr>
          <p:cNvSpPr/>
          <p:nvPr/>
        </p:nvSpPr>
        <p:spPr>
          <a:xfrm>
            <a:off x="7806162" y="4741165"/>
            <a:ext cx="1060704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SRTs</a:t>
            </a:r>
            <a:endParaRPr lang="es-PE" dirty="0"/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7E392CE9-B5E3-449A-8C7A-99308753C287}"/>
              </a:ext>
            </a:extLst>
          </p:cNvPr>
          <p:cNvSpPr/>
          <p:nvPr/>
        </p:nvSpPr>
        <p:spPr>
          <a:xfrm rot="20680439">
            <a:off x="6597821" y="5100154"/>
            <a:ext cx="1060704" cy="5466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9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5C1D-A164-4C33-9BEC-5930E6CD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poco más de detalle</a:t>
            </a:r>
            <a:br>
              <a:rPr lang="es-MX" dirty="0"/>
            </a:br>
            <a:r>
              <a:rPr lang="es-MX" sz="1800" dirty="0">
                <a:solidFill>
                  <a:srgbClr val="50B647"/>
                </a:solidFill>
              </a:rPr>
              <a:t>Proceso de Venta</a:t>
            </a:r>
            <a:endParaRPr lang="es-MX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3E176-6E4B-49DB-B2AB-7CAE58C6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44" y="727651"/>
            <a:ext cx="731247" cy="748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75A6D5-26B5-4AC6-83AF-DFAD3615A5CF}"/>
              </a:ext>
            </a:extLst>
          </p:cNvPr>
          <p:cNvSpPr/>
          <p:nvPr/>
        </p:nvSpPr>
        <p:spPr>
          <a:xfrm>
            <a:off x="2673533" y="2394858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Web.CheckOut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E7FC0-CE1D-4B31-8545-1D7AD8EF1966}"/>
              </a:ext>
            </a:extLst>
          </p:cNvPr>
          <p:cNvSpPr/>
          <p:nvPr/>
        </p:nvSpPr>
        <p:spPr>
          <a:xfrm>
            <a:off x="2673531" y="4153986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Api.Sales</a:t>
            </a:r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FBD1E-E354-410A-BA5A-81496B1DFCF3}"/>
              </a:ext>
            </a:extLst>
          </p:cNvPr>
          <p:cNvSpPr/>
          <p:nvPr/>
        </p:nvSpPr>
        <p:spPr>
          <a:xfrm>
            <a:off x="5482047" y="4153986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Api.Payment</a:t>
            </a:r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3B9C3-7DED-4A19-9CB4-D689F51938A9}"/>
              </a:ext>
            </a:extLst>
          </p:cNvPr>
          <p:cNvSpPr/>
          <p:nvPr/>
        </p:nvSpPr>
        <p:spPr>
          <a:xfrm>
            <a:off x="8130396" y="4161608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Api.Payment-int</a:t>
            </a:r>
            <a:endParaRPr lang="es-MX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F427350-E7A0-41E7-837A-94EACFE8013D}"/>
              </a:ext>
            </a:extLst>
          </p:cNvPr>
          <p:cNvSpPr/>
          <p:nvPr/>
        </p:nvSpPr>
        <p:spPr>
          <a:xfrm>
            <a:off x="3335383" y="3370217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367F74-43E5-44A0-BD4E-7A1C9115D0B7}"/>
              </a:ext>
            </a:extLst>
          </p:cNvPr>
          <p:cNvSpPr/>
          <p:nvPr/>
        </p:nvSpPr>
        <p:spPr>
          <a:xfrm rot="16200000">
            <a:off x="4872852" y="4248209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CCB9366-BC21-4B5D-BC0D-41E877CE8764}"/>
              </a:ext>
            </a:extLst>
          </p:cNvPr>
          <p:cNvSpPr/>
          <p:nvPr/>
        </p:nvSpPr>
        <p:spPr>
          <a:xfrm rot="16200000">
            <a:off x="7492023" y="4259085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A5BA0-F594-48F2-9111-563075253EA1}"/>
              </a:ext>
            </a:extLst>
          </p:cNvPr>
          <p:cNvSpPr/>
          <p:nvPr/>
        </p:nvSpPr>
        <p:spPr>
          <a:xfrm>
            <a:off x="1045032" y="2534198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Api.Address</a:t>
            </a:r>
            <a:endParaRPr lang="es-MX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A9151F-902B-4635-B0F5-BE1AA2EF778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2394859" y="2669178"/>
            <a:ext cx="278674" cy="674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760E-548C-4B0B-9490-1299BE77E26C}"/>
              </a:ext>
            </a:extLst>
          </p:cNvPr>
          <p:cNvSpPr/>
          <p:nvPr/>
        </p:nvSpPr>
        <p:spPr>
          <a:xfrm>
            <a:off x="5086038" y="2179238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Api.Payment</a:t>
            </a:r>
            <a:endParaRPr lang="es-MX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64055-A4CE-4F95-9256-BDA4DCD9F6AE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>
            <a:off x="4397830" y="2381712"/>
            <a:ext cx="688208" cy="2874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F3135F-1D7D-4E9D-94EB-DD228C6FE9A9}"/>
              </a:ext>
            </a:extLst>
          </p:cNvPr>
          <p:cNvSpPr/>
          <p:nvPr/>
        </p:nvSpPr>
        <p:spPr>
          <a:xfrm>
            <a:off x="1045030" y="2061754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Api.Shipping</a:t>
            </a:r>
            <a:endParaRPr lang="es-MX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FAAC9-FC07-402E-B04E-4A4532C83B36}"/>
              </a:ext>
            </a:extLst>
          </p:cNvPr>
          <p:cNvCxnSpPr>
            <a:cxnSpLocks/>
          </p:cNvCxnSpPr>
          <p:nvPr/>
        </p:nvCxnSpPr>
        <p:spPr>
          <a:xfrm>
            <a:off x="2394857" y="2268584"/>
            <a:ext cx="278674" cy="1262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217EEA-502C-452C-BB5A-767E28EC616D}"/>
              </a:ext>
            </a:extLst>
          </p:cNvPr>
          <p:cNvSpPr/>
          <p:nvPr/>
        </p:nvSpPr>
        <p:spPr>
          <a:xfrm>
            <a:off x="1045030" y="3021863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Api.Cart</a:t>
            </a:r>
            <a:endParaRPr lang="es-MX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C29854-8BF0-499E-B3E0-6314589E3994}"/>
              </a:ext>
            </a:extLst>
          </p:cNvPr>
          <p:cNvSpPr/>
          <p:nvPr/>
        </p:nvSpPr>
        <p:spPr>
          <a:xfrm>
            <a:off x="1039757" y="4140863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Api.Catalog</a:t>
            </a:r>
            <a:endParaRPr lang="es-MX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AF37DE-E951-4430-8B40-85019D91488D}"/>
              </a:ext>
            </a:extLst>
          </p:cNvPr>
          <p:cNvSpPr/>
          <p:nvPr/>
        </p:nvSpPr>
        <p:spPr>
          <a:xfrm>
            <a:off x="1036318" y="465465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Api.Inventory</a:t>
            </a:r>
            <a:endParaRPr lang="es-MX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CE227C-C33E-41D3-8F95-C9955EEA58F9}"/>
              </a:ext>
            </a:extLst>
          </p:cNvPr>
          <p:cNvCxnSpPr>
            <a:stCxn id="22" idx="3"/>
          </p:cNvCxnSpPr>
          <p:nvPr/>
        </p:nvCxnSpPr>
        <p:spPr>
          <a:xfrm flipV="1">
            <a:off x="2394857" y="2797629"/>
            <a:ext cx="278674" cy="4267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E96EA6-2319-4E15-B434-F136217B6E6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389584" y="2929318"/>
            <a:ext cx="562622" cy="14140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F2428D-33DD-458A-84FB-11B67FB4C41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386145" y="2847698"/>
            <a:ext cx="737595" cy="20094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0D21CB-5AC0-4050-B3E8-EB28BFE1ABE7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389584" y="4343337"/>
            <a:ext cx="283947" cy="849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09BDD-6E13-4EBB-BD6D-7A60B5F07977}"/>
              </a:ext>
            </a:extLst>
          </p:cNvPr>
          <p:cNvCxnSpPr>
            <a:stCxn id="25" idx="3"/>
            <a:endCxn id="6" idx="1"/>
          </p:cNvCxnSpPr>
          <p:nvPr/>
        </p:nvCxnSpPr>
        <p:spPr>
          <a:xfrm flipV="1">
            <a:off x="2386145" y="4428306"/>
            <a:ext cx="287386" cy="4288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id="{D593D589-F43D-439A-B421-57A8BA819B3E}"/>
              </a:ext>
            </a:extLst>
          </p:cNvPr>
          <p:cNvSpPr/>
          <p:nvPr/>
        </p:nvSpPr>
        <p:spPr>
          <a:xfrm>
            <a:off x="1520504" y="5325217"/>
            <a:ext cx="1018045" cy="607808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err="1"/>
              <a:t>Document</a:t>
            </a:r>
            <a:r>
              <a:rPr lang="es-MX" sz="900" dirty="0"/>
              <a:t> DB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D3F48893-E932-4873-BBDA-B923B029D087}"/>
              </a:ext>
            </a:extLst>
          </p:cNvPr>
          <p:cNvSpPr/>
          <p:nvPr/>
        </p:nvSpPr>
        <p:spPr>
          <a:xfrm>
            <a:off x="4090338" y="5629121"/>
            <a:ext cx="614979" cy="64443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7DA8FE-B44E-4671-BBD3-0F678ACBB4F2}"/>
              </a:ext>
            </a:extLst>
          </p:cNvPr>
          <p:cNvCxnSpPr>
            <a:cxnSpLocks/>
            <a:stCxn id="6" idx="2"/>
            <a:endCxn id="52" idx="0"/>
          </p:cNvCxnSpPr>
          <p:nvPr/>
        </p:nvCxnSpPr>
        <p:spPr>
          <a:xfrm flipH="1">
            <a:off x="3535679" y="4702626"/>
            <a:ext cx="1" cy="387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FE1AB6-83FA-44B6-877C-91DBBC41AFB7}"/>
              </a:ext>
            </a:extLst>
          </p:cNvPr>
          <p:cNvCxnSpPr>
            <a:cxnSpLocks/>
            <a:stCxn id="52" idx="2"/>
            <a:endCxn id="43" idx="2"/>
          </p:cNvCxnSpPr>
          <p:nvPr/>
        </p:nvCxnSpPr>
        <p:spPr>
          <a:xfrm>
            <a:off x="3535679" y="5495036"/>
            <a:ext cx="554659" cy="4563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3C7AF5-828A-4257-A107-0B8FACA4637C}"/>
              </a:ext>
            </a:extLst>
          </p:cNvPr>
          <p:cNvSpPr/>
          <p:nvPr/>
        </p:nvSpPr>
        <p:spPr>
          <a:xfrm>
            <a:off x="2860765" y="5090088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Bus.Sales</a:t>
            </a:r>
            <a:endParaRPr lang="es-MX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FFB132-6FE7-44E7-9301-26B0074E973A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2099564" y="4702626"/>
            <a:ext cx="1436116" cy="6225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326DD38E-341A-49BC-B0C3-24C4CAE94170}"/>
              </a:ext>
            </a:extLst>
          </p:cNvPr>
          <p:cNvSpPr/>
          <p:nvPr/>
        </p:nvSpPr>
        <p:spPr>
          <a:xfrm rot="5400000">
            <a:off x="7394353" y="4499640"/>
            <a:ext cx="559188" cy="11877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CA440CB0-E610-478F-A0A0-682A24230B96}"/>
              </a:ext>
            </a:extLst>
          </p:cNvPr>
          <p:cNvSpPr/>
          <p:nvPr/>
        </p:nvSpPr>
        <p:spPr>
          <a:xfrm rot="5400000">
            <a:off x="4714769" y="4448332"/>
            <a:ext cx="559188" cy="12627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92663D-1888-4B9E-BE05-E651B82FB969}"/>
              </a:ext>
            </a:extLst>
          </p:cNvPr>
          <p:cNvSpPr/>
          <p:nvPr/>
        </p:nvSpPr>
        <p:spPr>
          <a:xfrm>
            <a:off x="9854694" y="2566680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Culqi</a:t>
            </a:r>
            <a:endParaRPr lang="es-MX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30269A-A105-4B66-A460-46D85F28C595}"/>
              </a:ext>
            </a:extLst>
          </p:cNvPr>
          <p:cNvSpPr/>
          <p:nvPr/>
        </p:nvSpPr>
        <p:spPr>
          <a:xfrm>
            <a:off x="9854694" y="3026064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Pago Efectivo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2739BA-489B-484A-B1FF-775FEECACEE4}"/>
              </a:ext>
            </a:extLst>
          </p:cNvPr>
          <p:cNvSpPr/>
          <p:nvPr/>
        </p:nvSpPr>
        <p:spPr>
          <a:xfrm>
            <a:off x="9854694" y="352262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Safetipay</a:t>
            </a:r>
            <a:endParaRPr lang="es-MX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E138F2-7BC9-44B0-A007-929538FF45F4}"/>
              </a:ext>
            </a:extLst>
          </p:cNvPr>
          <p:cNvSpPr/>
          <p:nvPr/>
        </p:nvSpPr>
        <p:spPr>
          <a:xfrm>
            <a:off x="9854693" y="2113305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PayU</a:t>
            </a:r>
            <a:endParaRPr lang="es-MX" sz="1400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99C2B707-1754-49D7-B228-560DB0DBC31A}"/>
              </a:ext>
            </a:extLst>
          </p:cNvPr>
          <p:cNvSpPr/>
          <p:nvPr/>
        </p:nvSpPr>
        <p:spPr>
          <a:xfrm>
            <a:off x="9274629" y="1976846"/>
            <a:ext cx="400595" cy="2011680"/>
          </a:xfrm>
          <a:prstGeom prst="leftBrace">
            <a:avLst/>
          </a:prstGeom>
          <a:ln>
            <a:solidFill>
              <a:srgbClr val="4D7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8B105C-DC99-435A-AF89-4045E66E4E74}"/>
              </a:ext>
            </a:extLst>
          </p:cNvPr>
          <p:cNvCxnSpPr>
            <a:endCxn id="70" idx="1"/>
          </p:cNvCxnSpPr>
          <p:nvPr/>
        </p:nvCxnSpPr>
        <p:spPr>
          <a:xfrm flipV="1">
            <a:off x="8987247" y="2982686"/>
            <a:ext cx="287382" cy="1145179"/>
          </a:xfrm>
          <a:prstGeom prst="straightConnector1">
            <a:avLst/>
          </a:prstGeom>
          <a:ln>
            <a:solidFill>
              <a:srgbClr val="4D7E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2A91F5AD-239F-4B7A-8536-8D99C579EB4F}"/>
              </a:ext>
            </a:extLst>
          </p:cNvPr>
          <p:cNvSpPr/>
          <p:nvPr/>
        </p:nvSpPr>
        <p:spPr>
          <a:xfrm rot="10800000" flipH="1">
            <a:off x="4397827" y="2917370"/>
            <a:ext cx="559188" cy="12627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55FD17-2D26-43F0-B4B0-AF75659EED63}"/>
              </a:ext>
            </a:extLst>
          </p:cNvPr>
          <p:cNvSpPr/>
          <p:nvPr/>
        </p:nvSpPr>
        <p:spPr>
          <a:xfrm>
            <a:off x="1031966" y="3648884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Api.Coupon</a:t>
            </a:r>
            <a:endParaRPr lang="es-MX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828DB8-D941-4390-86C8-A84D02B7D5DA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2381793" y="2931990"/>
            <a:ext cx="478972" cy="919368"/>
          </a:xfrm>
          <a:prstGeom prst="straightConnector1">
            <a:avLst/>
          </a:prstGeom>
          <a:ln>
            <a:solidFill>
              <a:srgbClr val="4D7E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96DA13-C97B-492A-B13F-AFED760FA88B}"/>
              </a:ext>
            </a:extLst>
          </p:cNvPr>
          <p:cNvCxnSpPr>
            <a:stCxn id="82" idx="3"/>
            <a:endCxn id="6" idx="1"/>
          </p:cNvCxnSpPr>
          <p:nvPr/>
        </p:nvCxnSpPr>
        <p:spPr>
          <a:xfrm>
            <a:off x="2381793" y="3851358"/>
            <a:ext cx="291738" cy="576948"/>
          </a:xfrm>
          <a:prstGeom prst="straightConnector1">
            <a:avLst/>
          </a:prstGeom>
          <a:ln>
            <a:solidFill>
              <a:srgbClr val="4D7E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Las SRT</a:t>
            </a:r>
            <a:endParaRPr lang="es-P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5A6D5-26B5-4AC6-83AF-DFAD3615A5CF}"/>
              </a:ext>
            </a:extLst>
          </p:cNvPr>
          <p:cNvSpPr/>
          <p:nvPr/>
        </p:nvSpPr>
        <p:spPr>
          <a:xfrm>
            <a:off x="1097280" y="2168740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Web.CheckOut</a:t>
            </a:r>
            <a:endParaRPr lang="es-MX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62F3135F-1D7D-4E9D-94EB-DD228C6FE9A9}"/>
              </a:ext>
            </a:extLst>
          </p:cNvPr>
          <p:cNvSpPr/>
          <p:nvPr/>
        </p:nvSpPr>
        <p:spPr>
          <a:xfrm>
            <a:off x="2978334" y="3664130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ShippingCost</a:t>
            </a:r>
            <a:endParaRPr lang="es-PE" sz="1400" dirty="0"/>
          </a:p>
        </p:txBody>
      </p:sp>
      <p:cxnSp>
        <p:nvCxnSpPr>
          <p:cNvPr id="13" name="Conector angular 12"/>
          <p:cNvCxnSpPr>
            <a:stCxn id="4" idx="3"/>
            <a:endCxn id="19" idx="1"/>
          </p:cNvCxnSpPr>
          <p:nvPr/>
        </p:nvCxnSpPr>
        <p:spPr>
          <a:xfrm flipV="1">
            <a:off x="2821577" y="2442697"/>
            <a:ext cx="2442754" cy="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78334" y="4182763"/>
            <a:ext cx="1484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. Costo de envío</a:t>
            </a:r>
          </a:p>
          <a:p>
            <a:r>
              <a:rPr lang="es-PE" sz="1400" dirty="0" smtClean="0"/>
              <a:t>. </a:t>
            </a:r>
            <a:r>
              <a:rPr lang="es-PE" sz="1400" dirty="0" err="1" smtClean="0"/>
              <a:t>Supplier</a:t>
            </a:r>
            <a:endParaRPr lang="es-PE" sz="1400" dirty="0" smtClean="0"/>
          </a:p>
          <a:p>
            <a:r>
              <a:rPr lang="es-PE" sz="1400" dirty="0" smtClean="0"/>
              <a:t>. Tiempo de envío</a:t>
            </a:r>
          </a:p>
          <a:p>
            <a:r>
              <a:rPr lang="es-PE" sz="1400" dirty="0" smtClean="0"/>
              <a:t>. </a:t>
            </a:r>
            <a:r>
              <a:rPr lang="es-PE" sz="1400" dirty="0" err="1" smtClean="0"/>
              <a:t>Freeshipping</a:t>
            </a:r>
            <a:r>
              <a:rPr lang="es-PE" sz="1400" dirty="0" smtClean="0"/>
              <a:t>?</a:t>
            </a:r>
            <a:endParaRPr lang="es-PE" sz="1400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475A6D5-26B5-4AC6-83AF-DFAD3615A5CF}"/>
              </a:ext>
            </a:extLst>
          </p:cNvPr>
          <p:cNvSpPr/>
          <p:nvPr/>
        </p:nvSpPr>
        <p:spPr>
          <a:xfrm>
            <a:off x="5264331" y="2168377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Api.Sales</a:t>
            </a:r>
            <a:endParaRPr lang="es-MX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E475A6D5-26B5-4AC6-83AF-DFAD3615A5CF}"/>
              </a:ext>
            </a:extLst>
          </p:cNvPr>
          <p:cNvSpPr/>
          <p:nvPr/>
        </p:nvSpPr>
        <p:spPr>
          <a:xfrm>
            <a:off x="5643152" y="3585753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Api.Shipping</a:t>
            </a:r>
            <a:endParaRPr lang="es-MX" dirty="0"/>
          </a:p>
        </p:txBody>
      </p:sp>
      <p:sp>
        <p:nvSpPr>
          <p:cNvPr id="23" name="Multidocumento 22"/>
          <p:cNvSpPr/>
          <p:nvPr/>
        </p:nvSpPr>
        <p:spPr>
          <a:xfrm>
            <a:off x="8922847" y="4241151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SRTs</a:t>
            </a:r>
            <a:endParaRPr lang="es-PE" dirty="0"/>
          </a:p>
        </p:txBody>
      </p:sp>
      <p:cxnSp>
        <p:nvCxnSpPr>
          <p:cNvPr id="25" name="Conector angular 24"/>
          <p:cNvCxnSpPr>
            <a:stCxn id="23" idx="1"/>
            <a:endCxn id="22" idx="2"/>
          </p:cNvCxnSpPr>
          <p:nvPr/>
        </p:nvCxnSpPr>
        <p:spPr>
          <a:xfrm rot="10800000">
            <a:off x="6505301" y="4134393"/>
            <a:ext cx="2417546" cy="486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5" idx="3"/>
            <a:endCxn id="22" idx="1"/>
          </p:cNvCxnSpPr>
          <p:nvPr/>
        </p:nvCxnSpPr>
        <p:spPr>
          <a:xfrm flipV="1">
            <a:off x="4328161" y="3860073"/>
            <a:ext cx="1314991" cy="6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>
            <a:extLst>
              <a:ext uri="{FF2B5EF4-FFF2-40B4-BE49-F238E27FC236}">
                <a16:creationId xmlns:a16="http://schemas.microsoft.com/office/drawing/2014/main" id="{E475A6D5-26B5-4AC6-83AF-DFAD3615A5CF}"/>
              </a:ext>
            </a:extLst>
          </p:cNvPr>
          <p:cNvSpPr/>
          <p:nvPr/>
        </p:nvSpPr>
        <p:spPr>
          <a:xfrm>
            <a:off x="8060698" y="2168377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Api.Inventory</a:t>
            </a:r>
            <a:endParaRPr lang="es-MX" dirty="0"/>
          </a:p>
        </p:txBody>
      </p:sp>
      <p:cxnSp>
        <p:nvCxnSpPr>
          <p:cNvPr id="35" name="Conector recto de flecha 34"/>
          <p:cNvCxnSpPr>
            <a:stCxn id="19" idx="3"/>
            <a:endCxn id="33" idx="1"/>
          </p:cNvCxnSpPr>
          <p:nvPr/>
        </p:nvCxnSpPr>
        <p:spPr>
          <a:xfrm>
            <a:off x="6988628" y="2442697"/>
            <a:ext cx="107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8109104" y="2772341"/>
            <a:ext cx="1676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. </a:t>
            </a:r>
            <a:r>
              <a:rPr lang="es-PE" sz="1400" dirty="0" err="1" smtClean="0"/>
              <a:t>ProductWarehouse</a:t>
            </a:r>
            <a:endParaRPr lang="es-PE" sz="1400" dirty="0" smtClean="0"/>
          </a:p>
          <a:p>
            <a:r>
              <a:rPr lang="es-PE" sz="1400" dirty="0" smtClean="0"/>
              <a:t>. </a:t>
            </a:r>
            <a:r>
              <a:rPr lang="es-PE" sz="1400" dirty="0" err="1" smtClean="0"/>
              <a:t>InventoryIn</a:t>
            </a:r>
            <a:endParaRPr lang="es-PE" sz="1400" dirty="0"/>
          </a:p>
          <a:p>
            <a:r>
              <a:rPr lang="es-PE" sz="1400" dirty="0" smtClean="0"/>
              <a:t>. </a:t>
            </a:r>
            <a:r>
              <a:rPr lang="es-PE" sz="1400" dirty="0" err="1" smtClean="0"/>
              <a:t>InventoryOut</a:t>
            </a:r>
            <a:endParaRPr lang="es-PE" sz="1400" dirty="0"/>
          </a:p>
        </p:txBody>
      </p:sp>
      <p:cxnSp>
        <p:nvCxnSpPr>
          <p:cNvPr id="40" name="Conector angular 39"/>
          <p:cNvCxnSpPr>
            <a:stCxn id="5" idx="1"/>
            <a:endCxn id="4" idx="2"/>
          </p:cNvCxnSpPr>
          <p:nvPr/>
        </p:nvCxnSpPr>
        <p:spPr>
          <a:xfrm rot="10800000">
            <a:off x="1959430" y="2717380"/>
            <a:ext cx="1018905" cy="11492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1406156" y="3004818"/>
            <a:ext cx="1114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/>
              <a:t>. </a:t>
            </a:r>
            <a:r>
              <a:rPr lang="es-PE" sz="1100" dirty="0" err="1" smtClean="0"/>
              <a:t>Ubigeo</a:t>
            </a:r>
            <a:r>
              <a:rPr lang="es-PE" sz="1100" dirty="0" smtClean="0"/>
              <a:t> destino</a:t>
            </a:r>
          </a:p>
          <a:p>
            <a:r>
              <a:rPr lang="es-PE" sz="1100" dirty="0" smtClean="0"/>
              <a:t>. Productos</a:t>
            </a:r>
          </a:p>
          <a:p>
            <a:r>
              <a:rPr lang="es-PE" sz="1100" dirty="0" smtClean="0"/>
              <a:t>. Forma de Pago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9564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9" grpId="0" animBg="1"/>
      <p:bldP spid="22" grpId="0" animBg="1"/>
      <p:bldP spid="23" grpId="0" animBg="1"/>
      <p:bldP spid="33" grpId="0" animBg="1"/>
      <p:bldP spid="38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EC98-A189-4A9A-9905-A422D2B6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dirty="0"/>
              <a:t>Cambio de Estado a Listo para Enviar</a:t>
            </a:r>
            <a:r>
              <a:rPr lang="es-ES" dirty="0"/>
              <a:t/>
            </a:r>
            <a:br>
              <a:rPr lang="es-ES" dirty="0"/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5E6249-596E-4B21-853F-4058AB62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80" y="1274286"/>
            <a:ext cx="8591378" cy="51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66929-4BEE-4AE8-AAFD-3D7F610D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Merchant Central</a:t>
            </a:r>
            <a:endParaRPr lang="es-PE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143BF2-8882-492B-94E7-FB9DD96B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1965532"/>
            <a:ext cx="10632219" cy="43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2C79-EAAE-4FFC-86F1-E6BC0D2B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Cambio de Estado a En tránsito o Entregado</a:t>
            </a:r>
            <a:br>
              <a:rPr lang="es-ES" sz="4000" dirty="0"/>
            </a:br>
            <a:endParaRPr lang="es-PE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53483D-8AA8-47AC-9E9E-E74B4ADB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48" y="1296747"/>
            <a:ext cx="7081894" cy="50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600" b="1" dirty="0" smtClean="0"/>
              <a:t>GRACIAS</a:t>
            </a:r>
            <a:endParaRPr lang="es-PE" sz="6600" b="1" dirty="0"/>
          </a:p>
        </p:txBody>
      </p:sp>
    </p:spTree>
    <p:extLst>
      <p:ext uri="{BB962C8B-B14F-4D97-AF65-F5344CB8AC3E}">
        <p14:creationId xmlns:p14="http://schemas.microsoft.com/office/powerpoint/2010/main" val="12698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A41"/>
      </a:dk2>
      <a:lt2>
        <a:srgbClr val="E2E8E2"/>
      </a:lt2>
      <a:accent1>
        <a:srgbClr val="C392C4"/>
      </a:accent1>
      <a:accent2>
        <a:srgbClr val="9F7FBA"/>
      </a:accent2>
      <a:accent3>
        <a:srgbClr val="9C96C6"/>
      </a:accent3>
      <a:accent4>
        <a:srgbClr val="7F90BA"/>
      </a:accent4>
      <a:accent5>
        <a:srgbClr val="82AABB"/>
      </a:accent5>
      <a:accent6>
        <a:srgbClr val="76ACA6"/>
      </a:accent6>
      <a:hlink>
        <a:srgbClr val="588F56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94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RetrospectVTI</vt:lpstr>
      <vt:lpstr>Flujo de Ordenes - JUNTOZ</vt:lpstr>
      <vt:lpstr>Relación entre Merchants y Logísticos</vt:lpstr>
      <vt:lpstr>Un poco más de detalle Proceso de Venta</vt:lpstr>
      <vt:lpstr>Las SRT</vt:lpstr>
      <vt:lpstr>Cambio de Estado a Listo para Enviar </vt:lpstr>
      <vt:lpstr>Merchant Central</vt:lpstr>
      <vt:lpstr>Cambio de Estado a En tránsito o Entregado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Mary</dc:creator>
  <cp:lastModifiedBy>Usuario de Windows</cp:lastModifiedBy>
  <cp:revision>9</cp:revision>
  <dcterms:created xsi:type="dcterms:W3CDTF">2019-10-22T05:27:11Z</dcterms:created>
  <dcterms:modified xsi:type="dcterms:W3CDTF">2019-10-22T19:01:44Z</dcterms:modified>
</cp:coreProperties>
</file>