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621e79e56a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621e79e56a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621e79e56a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621e79e56a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21e79e56a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21e79e56a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621e79e56a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621e79e56a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621e79e56a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621e79e56a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621e79e56a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621e79e56a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621e79e56a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621e79e56a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621e79e56a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621e79e56a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2f8b0575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2f8b0575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21e79e56a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21e79e56a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21e79e56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21e79e56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21e79e56a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21e79e56a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21e79e56a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21e79e56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21e79e56a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21e79e56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21e79e56a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621e79e56a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21e79e56a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21e79e56a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643225" y="2326975"/>
            <a:ext cx="7688100" cy="7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Juntoz Tag Manager Component</a:t>
            </a:r>
            <a:endParaRPr sz="3000"/>
          </a:p>
        </p:txBody>
      </p:sp>
      <p:sp>
        <p:nvSpPr>
          <p:cNvPr id="87" name="Google Shape;87;p13"/>
          <p:cNvSpPr txBox="1"/>
          <p:nvPr>
            <p:ph idx="4294967295" type="title"/>
          </p:nvPr>
        </p:nvSpPr>
        <p:spPr>
          <a:xfrm>
            <a:off x="727650" y="771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JZTM</a:t>
            </a:r>
            <a:endParaRPr sz="2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2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Shop in shop model (Current)</a:t>
            </a:r>
            <a:endParaRPr/>
          </a:p>
        </p:txBody>
      </p:sp>
      <p:sp>
        <p:nvSpPr>
          <p:cNvPr id="219" name="Google Shape;219;p22"/>
          <p:cNvSpPr/>
          <p:nvPr/>
        </p:nvSpPr>
        <p:spPr>
          <a:xfrm>
            <a:off x="1571937" y="2023900"/>
            <a:ext cx="859248" cy="332208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Home Jz</a:t>
            </a:r>
            <a:endParaRPr sz="1000"/>
          </a:p>
        </p:txBody>
      </p:sp>
      <p:sp>
        <p:nvSpPr>
          <p:cNvPr id="220" name="Google Shape;220;p22"/>
          <p:cNvSpPr/>
          <p:nvPr/>
        </p:nvSpPr>
        <p:spPr>
          <a:xfrm>
            <a:off x="1571937" y="3074325"/>
            <a:ext cx="859248" cy="332208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SiS-1</a:t>
            </a:r>
            <a:endParaRPr sz="1000"/>
          </a:p>
        </p:txBody>
      </p:sp>
      <p:sp>
        <p:nvSpPr>
          <p:cNvPr id="221" name="Google Shape;221;p22"/>
          <p:cNvSpPr/>
          <p:nvPr/>
        </p:nvSpPr>
        <p:spPr>
          <a:xfrm>
            <a:off x="1571937" y="4141113"/>
            <a:ext cx="859248" cy="332208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SiS-2</a:t>
            </a:r>
            <a:endParaRPr sz="1000"/>
          </a:p>
        </p:txBody>
      </p:sp>
      <p:sp>
        <p:nvSpPr>
          <p:cNvPr id="222" name="Google Shape;222;p22"/>
          <p:cNvSpPr/>
          <p:nvPr/>
        </p:nvSpPr>
        <p:spPr>
          <a:xfrm>
            <a:off x="4826150" y="2081694"/>
            <a:ext cx="859200" cy="216600"/>
          </a:xfrm>
          <a:prstGeom prst="frame">
            <a:avLst>
              <a:gd fmla="val 1250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GTM-J</a:t>
            </a:r>
            <a:r>
              <a:rPr lang="en" sz="1000"/>
              <a:t>z</a:t>
            </a:r>
            <a:endParaRPr sz="1000"/>
          </a:p>
        </p:txBody>
      </p:sp>
      <p:sp>
        <p:nvSpPr>
          <p:cNvPr id="223" name="Google Shape;223;p22"/>
          <p:cNvSpPr/>
          <p:nvPr/>
        </p:nvSpPr>
        <p:spPr>
          <a:xfrm>
            <a:off x="4826150" y="3132119"/>
            <a:ext cx="859200" cy="216600"/>
          </a:xfrm>
          <a:prstGeom prst="frame">
            <a:avLst>
              <a:gd fmla="val 1250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GTM-1</a:t>
            </a:r>
            <a:endParaRPr sz="1000"/>
          </a:p>
        </p:txBody>
      </p:sp>
      <p:sp>
        <p:nvSpPr>
          <p:cNvPr id="224" name="Google Shape;224;p22"/>
          <p:cNvSpPr/>
          <p:nvPr/>
        </p:nvSpPr>
        <p:spPr>
          <a:xfrm>
            <a:off x="4826150" y="4198919"/>
            <a:ext cx="859200" cy="216600"/>
          </a:xfrm>
          <a:prstGeom prst="frame">
            <a:avLst>
              <a:gd fmla="val 1250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GTM-2</a:t>
            </a:r>
            <a:endParaRPr sz="1000"/>
          </a:p>
        </p:txBody>
      </p:sp>
      <p:sp>
        <p:nvSpPr>
          <p:cNvPr id="225" name="Google Shape;225;p22"/>
          <p:cNvSpPr/>
          <p:nvPr/>
        </p:nvSpPr>
        <p:spPr>
          <a:xfrm>
            <a:off x="6731600" y="1802100"/>
            <a:ext cx="558500" cy="216600"/>
          </a:xfrm>
          <a:prstGeom prst="flowChartDisplay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GA</a:t>
            </a:r>
            <a:endParaRPr sz="800"/>
          </a:p>
        </p:txBody>
      </p:sp>
      <p:sp>
        <p:nvSpPr>
          <p:cNvPr id="226" name="Google Shape;226;p22"/>
          <p:cNvSpPr/>
          <p:nvPr/>
        </p:nvSpPr>
        <p:spPr>
          <a:xfrm>
            <a:off x="6731600" y="2081700"/>
            <a:ext cx="558500" cy="216600"/>
          </a:xfrm>
          <a:prstGeom prst="flowChartDisplay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FB</a:t>
            </a:r>
            <a:endParaRPr sz="800"/>
          </a:p>
        </p:txBody>
      </p:sp>
      <p:sp>
        <p:nvSpPr>
          <p:cNvPr id="227" name="Google Shape;227;p22"/>
          <p:cNvSpPr/>
          <p:nvPr/>
        </p:nvSpPr>
        <p:spPr>
          <a:xfrm>
            <a:off x="6731600" y="2361300"/>
            <a:ext cx="558500" cy="216600"/>
          </a:xfrm>
          <a:prstGeom prst="flowChartDisplay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Cri</a:t>
            </a:r>
            <a:endParaRPr sz="800"/>
          </a:p>
        </p:txBody>
      </p:sp>
      <p:sp>
        <p:nvSpPr>
          <p:cNvPr id="228" name="Google Shape;228;p22"/>
          <p:cNvSpPr/>
          <p:nvPr/>
        </p:nvSpPr>
        <p:spPr>
          <a:xfrm>
            <a:off x="6731600" y="2852525"/>
            <a:ext cx="558500" cy="216600"/>
          </a:xfrm>
          <a:prstGeom prst="flowChartDisplay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GA</a:t>
            </a:r>
            <a:endParaRPr sz="800"/>
          </a:p>
        </p:txBody>
      </p:sp>
      <p:sp>
        <p:nvSpPr>
          <p:cNvPr id="229" name="Google Shape;229;p22"/>
          <p:cNvSpPr/>
          <p:nvPr/>
        </p:nvSpPr>
        <p:spPr>
          <a:xfrm>
            <a:off x="6731600" y="3132125"/>
            <a:ext cx="558500" cy="216600"/>
          </a:xfrm>
          <a:prstGeom prst="flowChartDisplay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FB</a:t>
            </a:r>
            <a:endParaRPr sz="800"/>
          </a:p>
        </p:txBody>
      </p:sp>
      <p:sp>
        <p:nvSpPr>
          <p:cNvPr id="230" name="Google Shape;230;p22"/>
          <p:cNvSpPr/>
          <p:nvPr/>
        </p:nvSpPr>
        <p:spPr>
          <a:xfrm>
            <a:off x="6731600" y="3411725"/>
            <a:ext cx="558500" cy="216600"/>
          </a:xfrm>
          <a:prstGeom prst="flowChartDisplay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Cri</a:t>
            </a:r>
            <a:endParaRPr sz="800"/>
          </a:p>
        </p:txBody>
      </p:sp>
      <p:sp>
        <p:nvSpPr>
          <p:cNvPr id="231" name="Google Shape;231;p22"/>
          <p:cNvSpPr/>
          <p:nvPr/>
        </p:nvSpPr>
        <p:spPr>
          <a:xfrm>
            <a:off x="6731600" y="3919325"/>
            <a:ext cx="558500" cy="216600"/>
          </a:xfrm>
          <a:prstGeom prst="flowChartDisplay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GA</a:t>
            </a:r>
            <a:endParaRPr sz="800"/>
          </a:p>
        </p:txBody>
      </p:sp>
      <p:sp>
        <p:nvSpPr>
          <p:cNvPr id="232" name="Google Shape;232;p22"/>
          <p:cNvSpPr/>
          <p:nvPr/>
        </p:nvSpPr>
        <p:spPr>
          <a:xfrm>
            <a:off x="6731600" y="4198925"/>
            <a:ext cx="558500" cy="216600"/>
          </a:xfrm>
          <a:prstGeom prst="flowChartDisplay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FB</a:t>
            </a:r>
            <a:endParaRPr sz="800"/>
          </a:p>
        </p:txBody>
      </p:sp>
      <p:sp>
        <p:nvSpPr>
          <p:cNvPr id="233" name="Google Shape;233;p22"/>
          <p:cNvSpPr/>
          <p:nvPr/>
        </p:nvSpPr>
        <p:spPr>
          <a:xfrm>
            <a:off x="6731600" y="4478525"/>
            <a:ext cx="558500" cy="216600"/>
          </a:xfrm>
          <a:prstGeom prst="flowChartDisplay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Cri</a:t>
            </a:r>
            <a:endParaRPr sz="800"/>
          </a:p>
        </p:txBody>
      </p:sp>
      <p:cxnSp>
        <p:nvCxnSpPr>
          <p:cNvPr id="234" name="Google Shape;234;p22"/>
          <p:cNvCxnSpPr>
            <a:stCxn id="222" idx="3"/>
            <a:endCxn id="225" idx="1"/>
          </p:cNvCxnSpPr>
          <p:nvPr/>
        </p:nvCxnSpPr>
        <p:spPr>
          <a:xfrm flipH="1" rot="10800000">
            <a:off x="5685350" y="1910394"/>
            <a:ext cx="1046400" cy="27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5" name="Google Shape;235;p22"/>
          <p:cNvCxnSpPr>
            <a:stCxn id="222" idx="3"/>
            <a:endCxn id="226" idx="1"/>
          </p:cNvCxnSpPr>
          <p:nvPr/>
        </p:nvCxnSpPr>
        <p:spPr>
          <a:xfrm>
            <a:off x="5685350" y="2189994"/>
            <a:ext cx="104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" name="Google Shape;236;p22"/>
          <p:cNvCxnSpPr>
            <a:stCxn id="222" idx="3"/>
            <a:endCxn id="227" idx="1"/>
          </p:cNvCxnSpPr>
          <p:nvPr/>
        </p:nvCxnSpPr>
        <p:spPr>
          <a:xfrm>
            <a:off x="5685350" y="2189994"/>
            <a:ext cx="1046400" cy="27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7" name="Google Shape;237;p22"/>
          <p:cNvCxnSpPr>
            <a:stCxn id="223" idx="3"/>
            <a:endCxn id="228" idx="1"/>
          </p:cNvCxnSpPr>
          <p:nvPr/>
        </p:nvCxnSpPr>
        <p:spPr>
          <a:xfrm flipH="1" rot="10800000">
            <a:off x="5685350" y="2960819"/>
            <a:ext cx="1046400" cy="27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8" name="Google Shape;238;p22"/>
          <p:cNvCxnSpPr>
            <a:stCxn id="223" idx="3"/>
            <a:endCxn id="229" idx="1"/>
          </p:cNvCxnSpPr>
          <p:nvPr/>
        </p:nvCxnSpPr>
        <p:spPr>
          <a:xfrm>
            <a:off x="5685350" y="3240419"/>
            <a:ext cx="104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9" name="Google Shape;239;p22"/>
          <p:cNvCxnSpPr>
            <a:stCxn id="223" idx="3"/>
            <a:endCxn id="230" idx="1"/>
          </p:cNvCxnSpPr>
          <p:nvPr/>
        </p:nvCxnSpPr>
        <p:spPr>
          <a:xfrm>
            <a:off x="5685350" y="3240419"/>
            <a:ext cx="1046400" cy="27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0" name="Google Shape;240;p22"/>
          <p:cNvCxnSpPr>
            <a:stCxn id="224" idx="3"/>
            <a:endCxn id="231" idx="1"/>
          </p:cNvCxnSpPr>
          <p:nvPr/>
        </p:nvCxnSpPr>
        <p:spPr>
          <a:xfrm flipH="1" rot="10800000">
            <a:off x="5685350" y="4027619"/>
            <a:ext cx="1046400" cy="27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1" name="Google Shape;241;p22"/>
          <p:cNvCxnSpPr>
            <a:stCxn id="224" idx="3"/>
            <a:endCxn id="232" idx="1"/>
          </p:cNvCxnSpPr>
          <p:nvPr/>
        </p:nvCxnSpPr>
        <p:spPr>
          <a:xfrm>
            <a:off x="5685350" y="4307219"/>
            <a:ext cx="104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2" name="Google Shape;242;p22"/>
          <p:cNvCxnSpPr>
            <a:stCxn id="224" idx="3"/>
            <a:endCxn id="233" idx="1"/>
          </p:cNvCxnSpPr>
          <p:nvPr/>
        </p:nvCxnSpPr>
        <p:spPr>
          <a:xfrm>
            <a:off x="5685350" y="4307219"/>
            <a:ext cx="1046400" cy="27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3" name="Google Shape;243;p22"/>
          <p:cNvSpPr/>
          <p:nvPr/>
        </p:nvSpPr>
        <p:spPr>
          <a:xfrm>
            <a:off x="3140325" y="2048525"/>
            <a:ext cx="762600" cy="1209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Datalayer</a:t>
            </a:r>
            <a:endParaRPr b="1" sz="800"/>
          </a:p>
        </p:txBody>
      </p:sp>
      <p:sp>
        <p:nvSpPr>
          <p:cNvPr id="244" name="Google Shape;244;p22"/>
          <p:cNvSpPr/>
          <p:nvPr/>
        </p:nvSpPr>
        <p:spPr>
          <a:xfrm>
            <a:off x="3140325" y="3103775"/>
            <a:ext cx="762600" cy="1209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Datalayer</a:t>
            </a:r>
            <a:endParaRPr b="1" sz="800"/>
          </a:p>
        </p:txBody>
      </p:sp>
      <p:sp>
        <p:nvSpPr>
          <p:cNvPr id="245" name="Google Shape;245;p22"/>
          <p:cNvSpPr/>
          <p:nvPr/>
        </p:nvSpPr>
        <p:spPr>
          <a:xfrm>
            <a:off x="3140325" y="4170575"/>
            <a:ext cx="762600" cy="1209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Datalayer</a:t>
            </a:r>
            <a:endParaRPr b="1" sz="800"/>
          </a:p>
        </p:txBody>
      </p:sp>
      <p:cxnSp>
        <p:nvCxnSpPr>
          <p:cNvPr id="246" name="Google Shape;246;p22"/>
          <p:cNvCxnSpPr>
            <a:stCxn id="219" idx="0"/>
            <a:endCxn id="222" idx="1"/>
          </p:cNvCxnSpPr>
          <p:nvPr/>
        </p:nvCxnSpPr>
        <p:spPr>
          <a:xfrm>
            <a:off x="2430469" y="2190004"/>
            <a:ext cx="239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247" name="Google Shape;247;p22"/>
          <p:cNvCxnSpPr>
            <a:stCxn id="220" idx="0"/>
            <a:endCxn id="223" idx="1"/>
          </p:cNvCxnSpPr>
          <p:nvPr/>
        </p:nvCxnSpPr>
        <p:spPr>
          <a:xfrm>
            <a:off x="2430469" y="3240429"/>
            <a:ext cx="239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248" name="Google Shape;248;p22"/>
          <p:cNvCxnSpPr>
            <a:stCxn id="221" idx="0"/>
            <a:endCxn id="224" idx="1"/>
          </p:cNvCxnSpPr>
          <p:nvPr/>
        </p:nvCxnSpPr>
        <p:spPr>
          <a:xfrm>
            <a:off x="2430469" y="4307217"/>
            <a:ext cx="239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3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Cart/Purchase Problem</a:t>
            </a:r>
            <a:endParaRPr/>
          </a:p>
        </p:txBody>
      </p:sp>
      <p:pic>
        <p:nvPicPr>
          <p:cNvPr id="254" name="Google Shape;2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625250"/>
            <a:ext cx="1381125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3"/>
          <p:cNvSpPr/>
          <p:nvPr/>
        </p:nvSpPr>
        <p:spPr>
          <a:xfrm>
            <a:off x="7263225" y="1668975"/>
            <a:ext cx="613500" cy="216600"/>
          </a:xfrm>
          <a:prstGeom prst="frame">
            <a:avLst>
              <a:gd fmla="val 1250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GTM-Jz</a:t>
            </a:r>
            <a:endParaRPr b="1" sz="800"/>
          </a:p>
        </p:txBody>
      </p:sp>
      <p:sp>
        <p:nvSpPr>
          <p:cNvPr id="256" name="Google Shape;256;p23"/>
          <p:cNvSpPr/>
          <p:nvPr/>
        </p:nvSpPr>
        <p:spPr>
          <a:xfrm>
            <a:off x="7263225" y="1929113"/>
            <a:ext cx="613500" cy="216600"/>
          </a:xfrm>
          <a:prstGeom prst="frame">
            <a:avLst>
              <a:gd fmla="val 1250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GTM-1</a:t>
            </a:r>
            <a:endParaRPr b="1" sz="800"/>
          </a:p>
        </p:txBody>
      </p:sp>
      <p:sp>
        <p:nvSpPr>
          <p:cNvPr id="257" name="Google Shape;257;p23"/>
          <p:cNvSpPr/>
          <p:nvPr/>
        </p:nvSpPr>
        <p:spPr>
          <a:xfrm>
            <a:off x="7263225" y="2189275"/>
            <a:ext cx="613500" cy="216600"/>
          </a:xfrm>
          <a:prstGeom prst="frame">
            <a:avLst>
              <a:gd fmla="val 1250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GTM-2</a:t>
            </a:r>
            <a:endParaRPr b="1" sz="800"/>
          </a:p>
        </p:txBody>
      </p:sp>
      <p:sp>
        <p:nvSpPr>
          <p:cNvPr id="258" name="Google Shape;258;p23"/>
          <p:cNvSpPr/>
          <p:nvPr/>
        </p:nvSpPr>
        <p:spPr>
          <a:xfrm>
            <a:off x="7263225" y="2449425"/>
            <a:ext cx="613500" cy="216600"/>
          </a:xfrm>
          <a:prstGeom prst="frame">
            <a:avLst>
              <a:gd fmla="val 1250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GTM-3</a:t>
            </a:r>
            <a:endParaRPr b="1" sz="800"/>
          </a:p>
        </p:txBody>
      </p:sp>
      <p:sp>
        <p:nvSpPr>
          <p:cNvPr id="259" name="Google Shape;259;p23"/>
          <p:cNvSpPr/>
          <p:nvPr/>
        </p:nvSpPr>
        <p:spPr>
          <a:xfrm>
            <a:off x="5715000" y="1716813"/>
            <a:ext cx="762600" cy="1209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Datalayer</a:t>
            </a:r>
            <a:endParaRPr b="1" sz="800"/>
          </a:p>
        </p:txBody>
      </p:sp>
      <p:sp>
        <p:nvSpPr>
          <p:cNvPr id="260" name="Google Shape;260;p23"/>
          <p:cNvSpPr/>
          <p:nvPr/>
        </p:nvSpPr>
        <p:spPr>
          <a:xfrm>
            <a:off x="5715000" y="1976975"/>
            <a:ext cx="762600" cy="1209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Datalayer</a:t>
            </a:r>
            <a:endParaRPr b="1" sz="800"/>
          </a:p>
        </p:txBody>
      </p:sp>
      <p:sp>
        <p:nvSpPr>
          <p:cNvPr id="261" name="Google Shape;261;p23"/>
          <p:cNvSpPr/>
          <p:nvPr/>
        </p:nvSpPr>
        <p:spPr>
          <a:xfrm>
            <a:off x="5715000" y="2237125"/>
            <a:ext cx="762600" cy="1209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Datalayer</a:t>
            </a:r>
            <a:endParaRPr b="1" sz="800"/>
          </a:p>
        </p:txBody>
      </p:sp>
      <p:sp>
        <p:nvSpPr>
          <p:cNvPr id="262" name="Google Shape;262;p23"/>
          <p:cNvSpPr/>
          <p:nvPr/>
        </p:nvSpPr>
        <p:spPr>
          <a:xfrm>
            <a:off x="5715000" y="2497275"/>
            <a:ext cx="762600" cy="1209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Datalayer</a:t>
            </a:r>
            <a:endParaRPr b="1" sz="800"/>
          </a:p>
        </p:txBody>
      </p:sp>
      <p:cxnSp>
        <p:nvCxnSpPr>
          <p:cNvPr id="263" name="Google Shape;263;p23"/>
          <p:cNvCxnSpPr>
            <a:stCxn id="254" idx="3"/>
            <a:endCxn id="264" idx="2"/>
          </p:cNvCxnSpPr>
          <p:nvPr/>
        </p:nvCxnSpPr>
        <p:spPr>
          <a:xfrm>
            <a:off x="2219325" y="2196750"/>
            <a:ext cx="9516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5" name="Google Shape;265;p23"/>
          <p:cNvCxnSpPr>
            <a:stCxn id="259" idx="3"/>
            <a:endCxn id="255" idx="1"/>
          </p:cNvCxnSpPr>
          <p:nvPr/>
        </p:nvCxnSpPr>
        <p:spPr>
          <a:xfrm>
            <a:off x="6477600" y="1777263"/>
            <a:ext cx="78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266" name="Google Shape;266;p23"/>
          <p:cNvCxnSpPr>
            <a:stCxn id="260" idx="3"/>
            <a:endCxn id="256" idx="1"/>
          </p:cNvCxnSpPr>
          <p:nvPr/>
        </p:nvCxnSpPr>
        <p:spPr>
          <a:xfrm>
            <a:off x="6477600" y="2037425"/>
            <a:ext cx="78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23"/>
          <p:cNvCxnSpPr>
            <a:stCxn id="261" idx="3"/>
            <a:endCxn id="257" idx="1"/>
          </p:cNvCxnSpPr>
          <p:nvPr/>
        </p:nvCxnSpPr>
        <p:spPr>
          <a:xfrm>
            <a:off x="6477600" y="2297575"/>
            <a:ext cx="78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268" name="Google Shape;268;p23"/>
          <p:cNvCxnSpPr>
            <a:stCxn id="262" idx="3"/>
            <a:endCxn id="258" idx="1"/>
          </p:cNvCxnSpPr>
          <p:nvPr/>
        </p:nvCxnSpPr>
        <p:spPr>
          <a:xfrm>
            <a:off x="6477600" y="2557725"/>
            <a:ext cx="78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269" name="Google Shape;269;p23"/>
          <p:cNvCxnSpPr>
            <a:stCxn id="264" idx="0"/>
            <a:endCxn id="259" idx="1"/>
          </p:cNvCxnSpPr>
          <p:nvPr/>
        </p:nvCxnSpPr>
        <p:spPr>
          <a:xfrm flipH="1" rot="10800000">
            <a:off x="4396212" y="1777200"/>
            <a:ext cx="1318800" cy="43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0" name="Google Shape;270;p23"/>
          <p:cNvCxnSpPr>
            <a:stCxn id="264" idx="0"/>
            <a:endCxn id="260" idx="1"/>
          </p:cNvCxnSpPr>
          <p:nvPr/>
        </p:nvCxnSpPr>
        <p:spPr>
          <a:xfrm flipH="1" rot="10800000">
            <a:off x="4396212" y="2037300"/>
            <a:ext cx="1318800" cy="17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1" name="Google Shape;271;p23"/>
          <p:cNvCxnSpPr>
            <a:stCxn id="264" idx="0"/>
            <a:endCxn id="262" idx="1"/>
          </p:cNvCxnSpPr>
          <p:nvPr/>
        </p:nvCxnSpPr>
        <p:spPr>
          <a:xfrm>
            <a:off x="4396212" y="2210700"/>
            <a:ext cx="1318800" cy="34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2" name="Google Shape;272;p23"/>
          <p:cNvCxnSpPr>
            <a:stCxn id="264" idx="0"/>
            <a:endCxn id="261" idx="1"/>
          </p:cNvCxnSpPr>
          <p:nvPr/>
        </p:nvCxnSpPr>
        <p:spPr>
          <a:xfrm>
            <a:off x="4396212" y="2210700"/>
            <a:ext cx="1318800" cy="8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3" name="Google Shape;273;p23"/>
          <p:cNvSpPr/>
          <p:nvPr/>
        </p:nvSpPr>
        <p:spPr>
          <a:xfrm>
            <a:off x="7263225" y="3345375"/>
            <a:ext cx="613500" cy="216600"/>
          </a:xfrm>
          <a:prstGeom prst="frame">
            <a:avLst>
              <a:gd fmla="val 1250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GTM-Jz</a:t>
            </a:r>
            <a:endParaRPr b="1" sz="800"/>
          </a:p>
        </p:txBody>
      </p:sp>
      <p:sp>
        <p:nvSpPr>
          <p:cNvPr id="274" name="Google Shape;274;p23"/>
          <p:cNvSpPr/>
          <p:nvPr/>
        </p:nvSpPr>
        <p:spPr>
          <a:xfrm>
            <a:off x="7263225" y="3605513"/>
            <a:ext cx="613500" cy="216600"/>
          </a:xfrm>
          <a:prstGeom prst="frame">
            <a:avLst>
              <a:gd fmla="val 1250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GTM-1</a:t>
            </a:r>
            <a:endParaRPr b="1" sz="800"/>
          </a:p>
        </p:txBody>
      </p:sp>
      <p:sp>
        <p:nvSpPr>
          <p:cNvPr id="275" name="Google Shape;275;p23"/>
          <p:cNvSpPr/>
          <p:nvPr/>
        </p:nvSpPr>
        <p:spPr>
          <a:xfrm>
            <a:off x="7263225" y="3865675"/>
            <a:ext cx="613500" cy="216600"/>
          </a:xfrm>
          <a:prstGeom prst="frame">
            <a:avLst>
              <a:gd fmla="val 1250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GTM-2</a:t>
            </a:r>
            <a:endParaRPr b="1" sz="800"/>
          </a:p>
        </p:txBody>
      </p:sp>
      <p:sp>
        <p:nvSpPr>
          <p:cNvPr id="276" name="Google Shape;276;p23"/>
          <p:cNvSpPr/>
          <p:nvPr/>
        </p:nvSpPr>
        <p:spPr>
          <a:xfrm>
            <a:off x="7263225" y="4125825"/>
            <a:ext cx="613500" cy="216600"/>
          </a:xfrm>
          <a:prstGeom prst="frame">
            <a:avLst>
              <a:gd fmla="val 1250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GTM-3</a:t>
            </a:r>
            <a:endParaRPr b="1" sz="800"/>
          </a:p>
        </p:txBody>
      </p:sp>
      <p:sp>
        <p:nvSpPr>
          <p:cNvPr id="277" name="Google Shape;277;p23"/>
          <p:cNvSpPr/>
          <p:nvPr/>
        </p:nvSpPr>
        <p:spPr>
          <a:xfrm>
            <a:off x="5715000" y="3393213"/>
            <a:ext cx="762600" cy="1209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Datalayer</a:t>
            </a:r>
            <a:endParaRPr b="1" sz="800"/>
          </a:p>
        </p:txBody>
      </p:sp>
      <p:sp>
        <p:nvSpPr>
          <p:cNvPr id="278" name="Google Shape;278;p23"/>
          <p:cNvSpPr/>
          <p:nvPr/>
        </p:nvSpPr>
        <p:spPr>
          <a:xfrm>
            <a:off x="5715000" y="3653375"/>
            <a:ext cx="762600" cy="1209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Datalayer</a:t>
            </a:r>
            <a:endParaRPr b="1" sz="800"/>
          </a:p>
        </p:txBody>
      </p:sp>
      <p:sp>
        <p:nvSpPr>
          <p:cNvPr id="279" name="Google Shape;279;p23"/>
          <p:cNvSpPr/>
          <p:nvPr/>
        </p:nvSpPr>
        <p:spPr>
          <a:xfrm>
            <a:off x="5715000" y="3913525"/>
            <a:ext cx="762600" cy="1209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Datalayer</a:t>
            </a:r>
            <a:endParaRPr b="1" sz="800"/>
          </a:p>
        </p:txBody>
      </p:sp>
      <p:sp>
        <p:nvSpPr>
          <p:cNvPr id="280" name="Google Shape;280;p23"/>
          <p:cNvSpPr/>
          <p:nvPr/>
        </p:nvSpPr>
        <p:spPr>
          <a:xfrm>
            <a:off x="5715000" y="4173675"/>
            <a:ext cx="762600" cy="1209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Datalayer</a:t>
            </a:r>
            <a:endParaRPr b="1" sz="800"/>
          </a:p>
        </p:txBody>
      </p:sp>
      <p:cxnSp>
        <p:nvCxnSpPr>
          <p:cNvPr id="281" name="Google Shape;281;p23"/>
          <p:cNvCxnSpPr>
            <a:stCxn id="282" idx="3"/>
            <a:endCxn id="283" idx="2"/>
          </p:cNvCxnSpPr>
          <p:nvPr/>
        </p:nvCxnSpPr>
        <p:spPr>
          <a:xfrm>
            <a:off x="2228838" y="3792175"/>
            <a:ext cx="900000" cy="1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4" name="Google Shape;284;p23"/>
          <p:cNvCxnSpPr>
            <a:stCxn id="277" idx="3"/>
            <a:endCxn id="273" idx="1"/>
          </p:cNvCxnSpPr>
          <p:nvPr/>
        </p:nvCxnSpPr>
        <p:spPr>
          <a:xfrm>
            <a:off x="6477600" y="3453663"/>
            <a:ext cx="78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285" name="Google Shape;285;p23"/>
          <p:cNvCxnSpPr>
            <a:stCxn id="278" idx="3"/>
            <a:endCxn id="274" idx="1"/>
          </p:cNvCxnSpPr>
          <p:nvPr/>
        </p:nvCxnSpPr>
        <p:spPr>
          <a:xfrm>
            <a:off x="6477600" y="3713825"/>
            <a:ext cx="78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286" name="Google Shape;286;p23"/>
          <p:cNvCxnSpPr>
            <a:stCxn id="279" idx="3"/>
            <a:endCxn id="275" idx="1"/>
          </p:cNvCxnSpPr>
          <p:nvPr/>
        </p:nvCxnSpPr>
        <p:spPr>
          <a:xfrm>
            <a:off x="6477600" y="3973975"/>
            <a:ext cx="78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287" name="Google Shape;287;p23"/>
          <p:cNvCxnSpPr>
            <a:stCxn id="280" idx="3"/>
            <a:endCxn id="276" idx="1"/>
          </p:cNvCxnSpPr>
          <p:nvPr/>
        </p:nvCxnSpPr>
        <p:spPr>
          <a:xfrm>
            <a:off x="6477600" y="4234125"/>
            <a:ext cx="78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288" name="Google Shape;288;p23"/>
          <p:cNvCxnSpPr>
            <a:stCxn id="283" idx="0"/>
            <a:endCxn id="277" idx="1"/>
          </p:cNvCxnSpPr>
          <p:nvPr/>
        </p:nvCxnSpPr>
        <p:spPr>
          <a:xfrm flipH="1" rot="10800000">
            <a:off x="4645980" y="3453600"/>
            <a:ext cx="1068900" cy="35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9" name="Google Shape;289;p23"/>
          <p:cNvCxnSpPr>
            <a:stCxn id="283" idx="0"/>
            <a:endCxn id="278" idx="1"/>
          </p:cNvCxnSpPr>
          <p:nvPr/>
        </p:nvCxnSpPr>
        <p:spPr>
          <a:xfrm flipH="1" rot="10800000">
            <a:off x="4645980" y="3713700"/>
            <a:ext cx="1068900" cy="9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0" name="Google Shape;290;p23"/>
          <p:cNvCxnSpPr>
            <a:stCxn id="283" idx="0"/>
            <a:endCxn id="280" idx="1"/>
          </p:cNvCxnSpPr>
          <p:nvPr/>
        </p:nvCxnSpPr>
        <p:spPr>
          <a:xfrm>
            <a:off x="4645980" y="3810900"/>
            <a:ext cx="1068900" cy="42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1" name="Google Shape;291;p23"/>
          <p:cNvCxnSpPr>
            <a:stCxn id="283" idx="0"/>
            <a:endCxn id="279" idx="1"/>
          </p:cNvCxnSpPr>
          <p:nvPr/>
        </p:nvCxnSpPr>
        <p:spPr>
          <a:xfrm>
            <a:off x="4645980" y="3810900"/>
            <a:ext cx="1068900" cy="16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82" name="Google Shape;28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8663" y="3225438"/>
            <a:ext cx="1400175" cy="1133475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3"/>
          <p:cNvSpPr/>
          <p:nvPr/>
        </p:nvSpPr>
        <p:spPr>
          <a:xfrm>
            <a:off x="3167225" y="1863750"/>
            <a:ext cx="1230012" cy="693900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CART</a:t>
            </a:r>
            <a:endParaRPr b="1"/>
          </a:p>
        </p:txBody>
      </p:sp>
      <p:sp>
        <p:nvSpPr>
          <p:cNvPr id="283" name="Google Shape;283;p23"/>
          <p:cNvSpPr/>
          <p:nvPr/>
        </p:nvSpPr>
        <p:spPr>
          <a:xfrm>
            <a:off x="3124125" y="3463950"/>
            <a:ext cx="1523124" cy="693900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Purchase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4"/>
          <p:cNvSpPr/>
          <p:nvPr/>
        </p:nvSpPr>
        <p:spPr>
          <a:xfrm>
            <a:off x="4199525" y="1984775"/>
            <a:ext cx="4647300" cy="216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4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: one datalayer per GTM</a:t>
            </a:r>
            <a:endParaRPr/>
          </a:p>
        </p:txBody>
      </p:sp>
      <p:pic>
        <p:nvPicPr>
          <p:cNvPr id="298" name="Google Shape;29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825" y="2473375"/>
            <a:ext cx="1381125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24"/>
          <p:cNvSpPr/>
          <p:nvPr/>
        </p:nvSpPr>
        <p:spPr>
          <a:xfrm>
            <a:off x="7949025" y="2507175"/>
            <a:ext cx="613500" cy="216600"/>
          </a:xfrm>
          <a:prstGeom prst="frame">
            <a:avLst>
              <a:gd fmla="val 1250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GTM-Jz</a:t>
            </a:r>
            <a:endParaRPr b="1" sz="800"/>
          </a:p>
        </p:txBody>
      </p:sp>
      <p:sp>
        <p:nvSpPr>
          <p:cNvPr id="300" name="Google Shape;300;p24"/>
          <p:cNvSpPr/>
          <p:nvPr/>
        </p:nvSpPr>
        <p:spPr>
          <a:xfrm>
            <a:off x="7949025" y="2767313"/>
            <a:ext cx="613500" cy="216600"/>
          </a:xfrm>
          <a:prstGeom prst="frame">
            <a:avLst>
              <a:gd fmla="val 1250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GTM-1</a:t>
            </a:r>
            <a:endParaRPr b="1" sz="800"/>
          </a:p>
        </p:txBody>
      </p:sp>
      <p:sp>
        <p:nvSpPr>
          <p:cNvPr id="301" name="Google Shape;301;p24"/>
          <p:cNvSpPr/>
          <p:nvPr/>
        </p:nvSpPr>
        <p:spPr>
          <a:xfrm>
            <a:off x="7949025" y="3027475"/>
            <a:ext cx="613500" cy="216600"/>
          </a:xfrm>
          <a:prstGeom prst="frame">
            <a:avLst>
              <a:gd fmla="val 1250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GTM-2</a:t>
            </a:r>
            <a:endParaRPr b="1" sz="800"/>
          </a:p>
        </p:txBody>
      </p:sp>
      <p:sp>
        <p:nvSpPr>
          <p:cNvPr id="302" name="Google Shape;302;p24"/>
          <p:cNvSpPr/>
          <p:nvPr/>
        </p:nvSpPr>
        <p:spPr>
          <a:xfrm>
            <a:off x="7949025" y="3287625"/>
            <a:ext cx="613500" cy="216600"/>
          </a:xfrm>
          <a:prstGeom prst="frame">
            <a:avLst>
              <a:gd fmla="val 1250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GTM-3</a:t>
            </a:r>
            <a:endParaRPr b="1" sz="800"/>
          </a:p>
        </p:txBody>
      </p:sp>
      <p:sp>
        <p:nvSpPr>
          <p:cNvPr id="303" name="Google Shape;303;p24"/>
          <p:cNvSpPr/>
          <p:nvPr/>
        </p:nvSpPr>
        <p:spPr>
          <a:xfrm>
            <a:off x="6400800" y="2555025"/>
            <a:ext cx="904800" cy="1209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DatalayerJz</a:t>
            </a:r>
            <a:endParaRPr b="1" sz="800"/>
          </a:p>
        </p:txBody>
      </p:sp>
      <p:sp>
        <p:nvSpPr>
          <p:cNvPr id="304" name="Google Shape;304;p24"/>
          <p:cNvSpPr/>
          <p:nvPr/>
        </p:nvSpPr>
        <p:spPr>
          <a:xfrm>
            <a:off x="6400800" y="2815175"/>
            <a:ext cx="904800" cy="1209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Datalayer1</a:t>
            </a:r>
            <a:endParaRPr b="1" sz="800"/>
          </a:p>
        </p:txBody>
      </p:sp>
      <p:sp>
        <p:nvSpPr>
          <p:cNvPr id="305" name="Google Shape;305;p24"/>
          <p:cNvSpPr/>
          <p:nvPr/>
        </p:nvSpPr>
        <p:spPr>
          <a:xfrm>
            <a:off x="6400800" y="3075325"/>
            <a:ext cx="904800" cy="1209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Datalayer2</a:t>
            </a:r>
            <a:endParaRPr b="1" sz="800"/>
          </a:p>
        </p:txBody>
      </p:sp>
      <p:sp>
        <p:nvSpPr>
          <p:cNvPr id="306" name="Google Shape;306;p24"/>
          <p:cNvSpPr/>
          <p:nvPr/>
        </p:nvSpPr>
        <p:spPr>
          <a:xfrm>
            <a:off x="6400800" y="3335475"/>
            <a:ext cx="904800" cy="1209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Datalayer3</a:t>
            </a:r>
            <a:endParaRPr b="1" sz="800"/>
          </a:p>
        </p:txBody>
      </p:sp>
      <p:sp>
        <p:nvSpPr>
          <p:cNvPr id="307" name="Google Shape;307;p24"/>
          <p:cNvSpPr/>
          <p:nvPr/>
        </p:nvSpPr>
        <p:spPr>
          <a:xfrm>
            <a:off x="4455825" y="2452550"/>
            <a:ext cx="735300" cy="1186725"/>
          </a:xfrm>
          <a:prstGeom prst="flowChartPredefined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Comp.</a:t>
            </a:r>
            <a:endParaRPr b="1" sz="900"/>
          </a:p>
        </p:txBody>
      </p:sp>
      <p:cxnSp>
        <p:nvCxnSpPr>
          <p:cNvPr id="308" name="Google Shape;308;p24"/>
          <p:cNvCxnSpPr>
            <a:endCxn id="307" idx="1"/>
          </p:cNvCxnSpPr>
          <p:nvPr/>
        </p:nvCxnSpPr>
        <p:spPr>
          <a:xfrm>
            <a:off x="3720525" y="3043813"/>
            <a:ext cx="7353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" name="Google Shape;309;p24"/>
          <p:cNvCxnSpPr>
            <a:stCxn id="303" idx="3"/>
            <a:endCxn id="299" idx="1"/>
          </p:cNvCxnSpPr>
          <p:nvPr/>
        </p:nvCxnSpPr>
        <p:spPr>
          <a:xfrm>
            <a:off x="7305600" y="2615475"/>
            <a:ext cx="643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310" name="Google Shape;310;p24"/>
          <p:cNvCxnSpPr>
            <a:stCxn id="304" idx="3"/>
            <a:endCxn id="300" idx="1"/>
          </p:cNvCxnSpPr>
          <p:nvPr/>
        </p:nvCxnSpPr>
        <p:spPr>
          <a:xfrm>
            <a:off x="7305600" y="2875625"/>
            <a:ext cx="643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311" name="Google Shape;311;p24"/>
          <p:cNvCxnSpPr>
            <a:stCxn id="305" idx="3"/>
            <a:endCxn id="301" idx="1"/>
          </p:cNvCxnSpPr>
          <p:nvPr/>
        </p:nvCxnSpPr>
        <p:spPr>
          <a:xfrm>
            <a:off x="7305600" y="3135775"/>
            <a:ext cx="643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312" name="Google Shape;312;p24"/>
          <p:cNvCxnSpPr>
            <a:stCxn id="306" idx="3"/>
            <a:endCxn id="302" idx="1"/>
          </p:cNvCxnSpPr>
          <p:nvPr/>
        </p:nvCxnSpPr>
        <p:spPr>
          <a:xfrm>
            <a:off x="7305600" y="3395925"/>
            <a:ext cx="643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313" name="Google Shape;313;p24"/>
          <p:cNvCxnSpPr>
            <a:endCxn id="303" idx="1"/>
          </p:cNvCxnSpPr>
          <p:nvPr/>
        </p:nvCxnSpPr>
        <p:spPr>
          <a:xfrm>
            <a:off x="5212200" y="2605275"/>
            <a:ext cx="11886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4" name="Google Shape;314;p24"/>
          <p:cNvCxnSpPr>
            <a:endCxn id="304" idx="1"/>
          </p:cNvCxnSpPr>
          <p:nvPr/>
        </p:nvCxnSpPr>
        <p:spPr>
          <a:xfrm>
            <a:off x="5170800" y="2847125"/>
            <a:ext cx="1230000" cy="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5" name="Google Shape;315;p24"/>
          <p:cNvCxnSpPr>
            <a:endCxn id="306" idx="1"/>
          </p:cNvCxnSpPr>
          <p:nvPr/>
        </p:nvCxnSpPr>
        <p:spPr>
          <a:xfrm flipH="1" rot="10800000">
            <a:off x="5199900" y="3395925"/>
            <a:ext cx="12009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6" name="Google Shape;316;p24"/>
          <p:cNvCxnSpPr>
            <a:endCxn id="305" idx="1"/>
          </p:cNvCxnSpPr>
          <p:nvPr/>
        </p:nvCxnSpPr>
        <p:spPr>
          <a:xfrm flipH="1" rot="10800000">
            <a:off x="5170800" y="3135775"/>
            <a:ext cx="1230000" cy="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7" name="Google Shape;317;p24"/>
          <p:cNvSpPr/>
          <p:nvPr/>
        </p:nvSpPr>
        <p:spPr>
          <a:xfrm>
            <a:off x="2737950" y="2698963"/>
            <a:ext cx="1230012" cy="693900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CART</a:t>
            </a:r>
            <a:endParaRPr b="1"/>
          </a:p>
        </p:txBody>
      </p:sp>
      <p:cxnSp>
        <p:nvCxnSpPr>
          <p:cNvPr id="318" name="Google Shape;318;p24"/>
          <p:cNvCxnSpPr>
            <a:stCxn id="298" idx="3"/>
            <a:endCxn id="317" idx="2"/>
          </p:cNvCxnSpPr>
          <p:nvPr/>
        </p:nvCxnSpPr>
        <p:spPr>
          <a:xfrm>
            <a:off x="1861950" y="3044875"/>
            <a:ext cx="8799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9" name="Google Shape;319;p24"/>
          <p:cNvSpPr/>
          <p:nvPr/>
        </p:nvSpPr>
        <p:spPr>
          <a:xfrm>
            <a:off x="4739925" y="1168054"/>
            <a:ext cx="2678700" cy="6504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Could it be a component?</a:t>
            </a:r>
            <a:endParaRPr b="1"/>
          </a:p>
        </p:txBody>
      </p:sp>
      <p:pic>
        <p:nvPicPr>
          <p:cNvPr id="320" name="Google Shape;32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91425" y="662000"/>
            <a:ext cx="1136832" cy="12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5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JZTM </a:t>
            </a:r>
            <a:r>
              <a:rPr lang="en"/>
              <a:t>was born</a:t>
            </a:r>
            <a:endParaRPr/>
          </a:p>
        </p:txBody>
      </p:sp>
      <p:pic>
        <p:nvPicPr>
          <p:cNvPr id="326" name="Google Shape;32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1800" y="1320450"/>
            <a:ext cx="3505200" cy="35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6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JZTM?</a:t>
            </a:r>
            <a:endParaRPr/>
          </a:p>
        </p:txBody>
      </p:sp>
      <p:sp>
        <p:nvSpPr>
          <p:cNvPr id="332" name="Google Shape;332;p26"/>
          <p:cNvSpPr txBox="1"/>
          <p:nvPr>
            <p:ph idx="1" type="body"/>
          </p:nvPr>
        </p:nvSpPr>
        <p:spPr>
          <a:xfrm>
            <a:off x="727650" y="1337050"/>
            <a:ext cx="7688700" cy="6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a component created to make the tracking of websites through independent data layers and that allows to send the information to the different renderers currently used. (GA, FB, ADS, CRITEO, GTM)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6"/>
          <p:cNvSpPr/>
          <p:nvPr/>
        </p:nvSpPr>
        <p:spPr>
          <a:xfrm>
            <a:off x="1851650" y="3132350"/>
            <a:ext cx="774550" cy="535200"/>
          </a:xfrm>
          <a:prstGeom prst="flowChartInternalStorag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JZTM</a:t>
            </a:r>
            <a:endParaRPr/>
          </a:p>
        </p:txBody>
      </p:sp>
      <p:sp>
        <p:nvSpPr>
          <p:cNvPr id="334" name="Google Shape;334;p26"/>
          <p:cNvSpPr/>
          <p:nvPr/>
        </p:nvSpPr>
        <p:spPr>
          <a:xfrm>
            <a:off x="3991575" y="2463450"/>
            <a:ext cx="1055100" cy="216600"/>
          </a:xfrm>
          <a:prstGeom prst="frame">
            <a:avLst>
              <a:gd fmla="val 1250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Controller 1</a:t>
            </a:r>
            <a:endParaRPr b="1" sz="800"/>
          </a:p>
        </p:txBody>
      </p:sp>
      <p:sp>
        <p:nvSpPr>
          <p:cNvPr id="335" name="Google Shape;335;p26"/>
          <p:cNvSpPr/>
          <p:nvPr/>
        </p:nvSpPr>
        <p:spPr>
          <a:xfrm>
            <a:off x="6087500" y="2145550"/>
            <a:ext cx="1195450" cy="216600"/>
          </a:xfrm>
          <a:prstGeom prst="flowChartDisplay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Renderer 1</a:t>
            </a:r>
            <a:endParaRPr sz="800"/>
          </a:p>
        </p:txBody>
      </p:sp>
      <p:sp>
        <p:nvSpPr>
          <p:cNvPr id="336" name="Google Shape;336;p26"/>
          <p:cNvSpPr/>
          <p:nvPr/>
        </p:nvSpPr>
        <p:spPr>
          <a:xfrm>
            <a:off x="6087500" y="2431350"/>
            <a:ext cx="1195450" cy="216600"/>
          </a:xfrm>
          <a:prstGeom prst="flowChartDisplay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Renderer 2</a:t>
            </a:r>
            <a:endParaRPr sz="800"/>
          </a:p>
        </p:txBody>
      </p:sp>
      <p:sp>
        <p:nvSpPr>
          <p:cNvPr id="337" name="Google Shape;337;p26"/>
          <p:cNvSpPr/>
          <p:nvPr/>
        </p:nvSpPr>
        <p:spPr>
          <a:xfrm>
            <a:off x="6087500" y="2717150"/>
            <a:ext cx="1195450" cy="216600"/>
          </a:xfrm>
          <a:prstGeom prst="flowChartDisplay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Renderer 3</a:t>
            </a:r>
            <a:endParaRPr sz="800"/>
          </a:p>
        </p:txBody>
      </p:sp>
      <p:cxnSp>
        <p:nvCxnSpPr>
          <p:cNvPr id="338" name="Google Shape;338;p26"/>
          <p:cNvCxnSpPr>
            <a:stCxn id="334" idx="3"/>
            <a:endCxn id="335" idx="1"/>
          </p:cNvCxnSpPr>
          <p:nvPr/>
        </p:nvCxnSpPr>
        <p:spPr>
          <a:xfrm flipH="1" rot="10800000">
            <a:off x="5046675" y="2253750"/>
            <a:ext cx="1040700" cy="31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9" name="Google Shape;339;p26"/>
          <p:cNvCxnSpPr>
            <a:stCxn id="334" idx="3"/>
            <a:endCxn id="336" idx="1"/>
          </p:cNvCxnSpPr>
          <p:nvPr/>
        </p:nvCxnSpPr>
        <p:spPr>
          <a:xfrm flipH="1" rot="10800000">
            <a:off x="5046675" y="2539650"/>
            <a:ext cx="1040700" cy="3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0" name="Google Shape;340;p26"/>
          <p:cNvCxnSpPr>
            <a:stCxn id="334" idx="3"/>
            <a:endCxn id="337" idx="1"/>
          </p:cNvCxnSpPr>
          <p:nvPr/>
        </p:nvCxnSpPr>
        <p:spPr>
          <a:xfrm>
            <a:off x="5046675" y="2571750"/>
            <a:ext cx="1040700" cy="25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1" name="Google Shape;341;p26"/>
          <p:cNvSpPr/>
          <p:nvPr/>
        </p:nvSpPr>
        <p:spPr>
          <a:xfrm>
            <a:off x="3991450" y="3291650"/>
            <a:ext cx="1055100" cy="216600"/>
          </a:xfrm>
          <a:prstGeom prst="frame">
            <a:avLst>
              <a:gd fmla="val 1250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Controller 2</a:t>
            </a:r>
            <a:endParaRPr b="1" sz="800"/>
          </a:p>
        </p:txBody>
      </p:sp>
      <p:sp>
        <p:nvSpPr>
          <p:cNvPr id="342" name="Google Shape;342;p26"/>
          <p:cNvSpPr/>
          <p:nvPr/>
        </p:nvSpPr>
        <p:spPr>
          <a:xfrm>
            <a:off x="6087500" y="3291650"/>
            <a:ext cx="1195450" cy="216600"/>
          </a:xfrm>
          <a:prstGeom prst="flowChartDisplay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Renderer 1</a:t>
            </a:r>
            <a:endParaRPr sz="800"/>
          </a:p>
        </p:txBody>
      </p:sp>
      <p:cxnSp>
        <p:nvCxnSpPr>
          <p:cNvPr id="343" name="Google Shape;343;p26"/>
          <p:cNvCxnSpPr>
            <a:stCxn id="341" idx="3"/>
            <a:endCxn id="342" idx="1"/>
          </p:cNvCxnSpPr>
          <p:nvPr/>
        </p:nvCxnSpPr>
        <p:spPr>
          <a:xfrm>
            <a:off x="5046550" y="3399950"/>
            <a:ext cx="104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4" name="Google Shape;344;p26"/>
          <p:cNvSpPr/>
          <p:nvPr/>
        </p:nvSpPr>
        <p:spPr>
          <a:xfrm>
            <a:off x="3991575" y="4075750"/>
            <a:ext cx="1055100" cy="216600"/>
          </a:xfrm>
          <a:prstGeom prst="frame">
            <a:avLst>
              <a:gd fmla="val 1250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Controller 3</a:t>
            </a:r>
            <a:endParaRPr b="1" sz="800"/>
          </a:p>
        </p:txBody>
      </p:sp>
      <p:sp>
        <p:nvSpPr>
          <p:cNvPr id="345" name="Google Shape;345;p26"/>
          <p:cNvSpPr/>
          <p:nvPr/>
        </p:nvSpPr>
        <p:spPr>
          <a:xfrm>
            <a:off x="6087500" y="3821950"/>
            <a:ext cx="1195450" cy="216600"/>
          </a:xfrm>
          <a:prstGeom prst="flowChartDisplay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Renderer 1</a:t>
            </a:r>
            <a:endParaRPr sz="800"/>
          </a:p>
        </p:txBody>
      </p:sp>
      <p:sp>
        <p:nvSpPr>
          <p:cNvPr id="346" name="Google Shape;346;p26"/>
          <p:cNvSpPr/>
          <p:nvPr/>
        </p:nvSpPr>
        <p:spPr>
          <a:xfrm>
            <a:off x="6087500" y="4248150"/>
            <a:ext cx="1195450" cy="216600"/>
          </a:xfrm>
          <a:prstGeom prst="flowChartDisplay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Renderer 3</a:t>
            </a:r>
            <a:endParaRPr sz="800"/>
          </a:p>
        </p:txBody>
      </p:sp>
      <p:cxnSp>
        <p:nvCxnSpPr>
          <p:cNvPr id="347" name="Google Shape;347;p26"/>
          <p:cNvCxnSpPr>
            <a:stCxn id="344" idx="3"/>
            <a:endCxn id="345" idx="1"/>
          </p:cNvCxnSpPr>
          <p:nvPr/>
        </p:nvCxnSpPr>
        <p:spPr>
          <a:xfrm flipH="1" rot="10800000">
            <a:off x="5046675" y="3930250"/>
            <a:ext cx="1040700" cy="25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8" name="Google Shape;348;p26"/>
          <p:cNvCxnSpPr>
            <a:stCxn id="344" idx="3"/>
            <a:endCxn id="346" idx="1"/>
          </p:cNvCxnSpPr>
          <p:nvPr/>
        </p:nvCxnSpPr>
        <p:spPr>
          <a:xfrm>
            <a:off x="5046675" y="4184050"/>
            <a:ext cx="1040700" cy="17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9" name="Google Shape;349;p26"/>
          <p:cNvCxnSpPr>
            <a:stCxn id="333" idx="3"/>
            <a:endCxn id="334" idx="1"/>
          </p:cNvCxnSpPr>
          <p:nvPr/>
        </p:nvCxnSpPr>
        <p:spPr>
          <a:xfrm flipH="1" rot="10800000">
            <a:off x="2626200" y="2571650"/>
            <a:ext cx="1365300" cy="82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triangle"/>
          </a:ln>
        </p:spPr>
      </p:cxnSp>
      <p:cxnSp>
        <p:nvCxnSpPr>
          <p:cNvPr id="350" name="Google Shape;350;p26"/>
          <p:cNvCxnSpPr>
            <a:stCxn id="333" idx="3"/>
            <a:endCxn id="341" idx="1"/>
          </p:cNvCxnSpPr>
          <p:nvPr/>
        </p:nvCxnSpPr>
        <p:spPr>
          <a:xfrm>
            <a:off x="2626200" y="3399950"/>
            <a:ext cx="136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triangle"/>
          </a:ln>
        </p:spPr>
      </p:cxnSp>
      <p:cxnSp>
        <p:nvCxnSpPr>
          <p:cNvPr id="351" name="Google Shape;351;p26"/>
          <p:cNvCxnSpPr>
            <a:stCxn id="333" idx="3"/>
            <a:endCxn id="344" idx="1"/>
          </p:cNvCxnSpPr>
          <p:nvPr/>
        </p:nvCxnSpPr>
        <p:spPr>
          <a:xfrm>
            <a:off x="2626200" y="3399950"/>
            <a:ext cx="1365300" cy="7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triangle"/>
          </a:ln>
        </p:spPr>
      </p:cxnSp>
      <p:sp>
        <p:nvSpPr>
          <p:cNvPr id="352" name="Google Shape;352;p26"/>
          <p:cNvSpPr/>
          <p:nvPr/>
        </p:nvSpPr>
        <p:spPr>
          <a:xfrm>
            <a:off x="903250" y="2054438"/>
            <a:ext cx="2047500" cy="716625"/>
          </a:xfrm>
          <a:prstGeom prst="flowChartPunchedCar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C1 - Datalayer1 (Renderers : 1,2,3)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C2 - Datalayer2 (Renderers : 1)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C3 - Datalayer3 (Renderers : 1,3)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/>
          </a:p>
        </p:txBody>
      </p:sp>
      <p:cxnSp>
        <p:nvCxnSpPr>
          <p:cNvPr id="353" name="Google Shape;353;p26"/>
          <p:cNvCxnSpPr>
            <a:stCxn id="333" idx="1"/>
            <a:endCxn id="352" idx="1"/>
          </p:cNvCxnSpPr>
          <p:nvPr/>
        </p:nvCxnSpPr>
        <p:spPr>
          <a:xfrm rot="10800000">
            <a:off x="903350" y="2412650"/>
            <a:ext cx="948300" cy="987300"/>
          </a:xfrm>
          <a:prstGeom prst="bentConnector3">
            <a:avLst>
              <a:gd fmla="val 125121" name="adj1"/>
            </a:avLst>
          </a:prstGeom>
          <a:noFill/>
          <a:ln cap="flat" cmpd="sng" w="9525">
            <a:solidFill>
              <a:schemeClr val="dk2"/>
            </a:solidFill>
            <a:prstDash val="dashDot"/>
            <a:round/>
            <a:headEnd len="med" w="med" type="none"/>
            <a:tailEnd len="med" w="med" type="none"/>
          </a:ln>
        </p:spPr>
      </p:cxnSp>
      <p:sp>
        <p:nvSpPr>
          <p:cNvPr id="354" name="Google Shape;354;p26"/>
          <p:cNvSpPr txBox="1"/>
          <p:nvPr/>
        </p:nvSpPr>
        <p:spPr>
          <a:xfrm>
            <a:off x="836600" y="3081950"/>
            <a:ext cx="6414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ato"/>
                <a:ea typeface="Lato"/>
                <a:cs typeface="Lato"/>
                <a:sym typeface="Lato"/>
              </a:rPr>
              <a:t>Config</a:t>
            </a:r>
            <a:endParaRPr b="1"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7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JZTM Workflow</a:t>
            </a:r>
            <a:endParaRPr/>
          </a:p>
        </p:txBody>
      </p:sp>
      <p:sp>
        <p:nvSpPr>
          <p:cNvPr id="360" name="Google Shape;360;p27"/>
          <p:cNvSpPr/>
          <p:nvPr/>
        </p:nvSpPr>
        <p:spPr>
          <a:xfrm>
            <a:off x="462150" y="2991188"/>
            <a:ext cx="911952" cy="535248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</a:t>
            </a:r>
            <a:endParaRPr/>
          </a:p>
        </p:txBody>
      </p:sp>
      <p:sp>
        <p:nvSpPr>
          <p:cNvPr id="361" name="Google Shape;361;p27"/>
          <p:cNvSpPr/>
          <p:nvPr/>
        </p:nvSpPr>
        <p:spPr>
          <a:xfrm>
            <a:off x="2395300" y="2988600"/>
            <a:ext cx="774550" cy="535200"/>
          </a:xfrm>
          <a:prstGeom prst="flowChartInternalStorag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JZTM</a:t>
            </a:r>
            <a:endParaRPr/>
          </a:p>
        </p:txBody>
      </p:sp>
      <p:sp>
        <p:nvSpPr>
          <p:cNvPr id="362" name="Google Shape;362;p27"/>
          <p:cNvSpPr/>
          <p:nvPr/>
        </p:nvSpPr>
        <p:spPr>
          <a:xfrm>
            <a:off x="4227626" y="2988600"/>
            <a:ext cx="1770600" cy="535200"/>
          </a:xfrm>
          <a:prstGeom prst="frame">
            <a:avLst>
              <a:gd fmla="val 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JuntozTagController</a:t>
            </a:r>
            <a:endParaRPr b="1" sz="800"/>
          </a:p>
        </p:txBody>
      </p:sp>
      <p:sp>
        <p:nvSpPr>
          <p:cNvPr id="363" name="Google Shape;363;p27"/>
          <p:cNvSpPr/>
          <p:nvPr/>
        </p:nvSpPr>
        <p:spPr>
          <a:xfrm>
            <a:off x="6624725" y="2571750"/>
            <a:ext cx="2367325" cy="307325"/>
          </a:xfrm>
          <a:prstGeom prst="flowChartDisplay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GoogleTagManagerRenderer</a:t>
            </a:r>
            <a:endParaRPr b="1" sz="800"/>
          </a:p>
        </p:txBody>
      </p:sp>
      <p:cxnSp>
        <p:nvCxnSpPr>
          <p:cNvPr id="364" name="Google Shape;364;p27"/>
          <p:cNvCxnSpPr/>
          <p:nvPr/>
        </p:nvCxnSpPr>
        <p:spPr>
          <a:xfrm flipH="1">
            <a:off x="1811625" y="1466500"/>
            <a:ext cx="36900" cy="340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365" name="Google Shape;365;p27"/>
          <p:cNvSpPr/>
          <p:nvPr/>
        </p:nvSpPr>
        <p:spPr>
          <a:xfrm>
            <a:off x="1374100" y="1754875"/>
            <a:ext cx="911950" cy="253800"/>
          </a:xfrm>
          <a:prstGeom prst="flowChartPunchedCar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JZTM Config</a:t>
            </a:r>
            <a:endParaRPr sz="1000"/>
          </a:p>
        </p:txBody>
      </p:sp>
      <p:sp>
        <p:nvSpPr>
          <p:cNvPr id="366" name="Google Shape;366;p27"/>
          <p:cNvSpPr/>
          <p:nvPr/>
        </p:nvSpPr>
        <p:spPr>
          <a:xfrm>
            <a:off x="1374100" y="2135875"/>
            <a:ext cx="911950" cy="253800"/>
          </a:xfrm>
          <a:prstGeom prst="flowChartPunchedCar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JZTM Filters</a:t>
            </a:r>
            <a:endParaRPr sz="1000"/>
          </a:p>
        </p:txBody>
      </p:sp>
      <p:cxnSp>
        <p:nvCxnSpPr>
          <p:cNvPr id="367" name="Google Shape;367;p27"/>
          <p:cNvCxnSpPr/>
          <p:nvPr/>
        </p:nvCxnSpPr>
        <p:spPr>
          <a:xfrm flipH="1">
            <a:off x="3716625" y="1466500"/>
            <a:ext cx="36900" cy="340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368" name="Google Shape;368;p27"/>
          <p:cNvSpPr/>
          <p:nvPr/>
        </p:nvSpPr>
        <p:spPr>
          <a:xfrm>
            <a:off x="3279100" y="1766971"/>
            <a:ext cx="911950" cy="622700"/>
          </a:xfrm>
          <a:prstGeom prst="flowChartPunchedCar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Query Selector</a:t>
            </a:r>
            <a:endParaRPr sz="1000"/>
          </a:p>
        </p:txBody>
      </p:sp>
      <p:cxnSp>
        <p:nvCxnSpPr>
          <p:cNvPr id="369" name="Google Shape;369;p27"/>
          <p:cNvCxnSpPr/>
          <p:nvPr/>
        </p:nvCxnSpPr>
        <p:spPr>
          <a:xfrm flipH="1">
            <a:off x="6231225" y="1466500"/>
            <a:ext cx="36900" cy="340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370" name="Google Shape;370;p27"/>
          <p:cNvSpPr/>
          <p:nvPr/>
        </p:nvSpPr>
        <p:spPr>
          <a:xfrm>
            <a:off x="5793700" y="1766971"/>
            <a:ext cx="911950" cy="622700"/>
          </a:xfrm>
          <a:prstGeom prst="flowChartPunchedCar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[JZTMFilter]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Apply()</a:t>
            </a:r>
            <a:endParaRPr sz="1000"/>
          </a:p>
        </p:txBody>
      </p:sp>
      <p:sp>
        <p:nvSpPr>
          <p:cNvPr id="371" name="Google Shape;371;p27"/>
          <p:cNvSpPr/>
          <p:nvPr/>
        </p:nvSpPr>
        <p:spPr>
          <a:xfrm>
            <a:off x="6624725" y="3105150"/>
            <a:ext cx="2367325" cy="307325"/>
          </a:xfrm>
          <a:prstGeom prst="flowChartDisplay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FacebookPixelRenderer</a:t>
            </a:r>
            <a:endParaRPr b="1" sz="800"/>
          </a:p>
        </p:txBody>
      </p:sp>
      <p:sp>
        <p:nvSpPr>
          <p:cNvPr id="372" name="Google Shape;372;p27"/>
          <p:cNvSpPr/>
          <p:nvPr/>
        </p:nvSpPr>
        <p:spPr>
          <a:xfrm>
            <a:off x="6624725" y="3714750"/>
            <a:ext cx="2427825" cy="307325"/>
          </a:xfrm>
          <a:prstGeom prst="flowChartDisplay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Criteo</a:t>
            </a:r>
            <a:r>
              <a:rPr b="1" lang="en" sz="800"/>
              <a:t>Renderer</a:t>
            </a:r>
            <a:endParaRPr b="1" sz="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8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Then...</a:t>
            </a:r>
            <a:endParaRPr/>
          </a:p>
        </p:txBody>
      </p:sp>
      <p:pic>
        <p:nvPicPr>
          <p:cNvPr id="378" name="Google Shape;37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450" y="1393075"/>
            <a:ext cx="7886700" cy="32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8875" y="1464375"/>
            <a:ext cx="6997025" cy="315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7650" y="6397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Tracking Utils</a:t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1352800" y="2635938"/>
            <a:ext cx="810900" cy="484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cxnSp>
        <p:nvCxnSpPr>
          <p:cNvPr id="94" name="Google Shape;94;p14"/>
          <p:cNvCxnSpPr>
            <a:stCxn id="93" idx="3"/>
            <a:endCxn id="95" idx="2"/>
          </p:cNvCxnSpPr>
          <p:nvPr/>
        </p:nvCxnSpPr>
        <p:spPr>
          <a:xfrm>
            <a:off x="2163700" y="2878038"/>
            <a:ext cx="123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" name="Google Shape;95;p14"/>
          <p:cNvSpPr/>
          <p:nvPr/>
        </p:nvSpPr>
        <p:spPr>
          <a:xfrm>
            <a:off x="3391550" y="2571738"/>
            <a:ext cx="1064988" cy="612576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</a:t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6145300" y="1691650"/>
            <a:ext cx="1742750" cy="411475"/>
          </a:xfrm>
          <a:prstGeom prst="flowChartDisplay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G-</a:t>
            </a:r>
            <a:r>
              <a:rPr lang="en"/>
              <a:t>Analytics</a:t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6145300" y="2462525"/>
            <a:ext cx="1742750" cy="411475"/>
          </a:xfrm>
          <a:prstGeom prst="flowChartDisplay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G-Ads</a:t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6145300" y="3233400"/>
            <a:ext cx="1742750" cy="411475"/>
          </a:xfrm>
          <a:prstGeom prst="flowChartDisplay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Fb-Pixel</a:t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6145300" y="3953350"/>
            <a:ext cx="1742750" cy="411475"/>
          </a:xfrm>
          <a:prstGeom prst="flowChartDisplay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Criteo</a:t>
            </a:r>
            <a:endParaRPr/>
          </a:p>
        </p:txBody>
      </p:sp>
      <p:cxnSp>
        <p:nvCxnSpPr>
          <p:cNvPr id="100" name="Google Shape;100;p14"/>
          <p:cNvCxnSpPr>
            <a:stCxn id="96" idx="1"/>
            <a:endCxn id="95" idx="0"/>
          </p:cNvCxnSpPr>
          <p:nvPr/>
        </p:nvCxnSpPr>
        <p:spPr>
          <a:xfrm flipH="1">
            <a:off x="4455700" y="1897388"/>
            <a:ext cx="1689600" cy="98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p14"/>
          <p:cNvCxnSpPr>
            <a:stCxn id="97" idx="1"/>
            <a:endCxn id="95" idx="0"/>
          </p:cNvCxnSpPr>
          <p:nvPr/>
        </p:nvCxnSpPr>
        <p:spPr>
          <a:xfrm flipH="1">
            <a:off x="4455700" y="2668263"/>
            <a:ext cx="1689600" cy="20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4"/>
          <p:cNvCxnSpPr>
            <a:stCxn id="98" idx="1"/>
            <a:endCxn id="95" idx="0"/>
          </p:cNvCxnSpPr>
          <p:nvPr/>
        </p:nvCxnSpPr>
        <p:spPr>
          <a:xfrm rot="10800000">
            <a:off x="4455700" y="2878138"/>
            <a:ext cx="1689600" cy="5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4"/>
          <p:cNvCxnSpPr>
            <a:stCxn id="99" idx="1"/>
            <a:endCxn id="95" idx="0"/>
          </p:cNvCxnSpPr>
          <p:nvPr/>
        </p:nvCxnSpPr>
        <p:spPr>
          <a:xfrm rot="10800000">
            <a:off x="4455700" y="2878088"/>
            <a:ext cx="1689600" cy="128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title"/>
          </p:nvPr>
        </p:nvSpPr>
        <p:spPr>
          <a:xfrm>
            <a:off x="727650" y="632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Tracking scripts (GA)</a:t>
            </a:r>
            <a:endParaRPr/>
          </a:p>
        </p:txBody>
      </p:sp>
      <p:pic>
        <p:nvPicPr>
          <p:cNvPr id="109" name="Google Shape;10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300" y="1671400"/>
            <a:ext cx="7217926" cy="2592850"/>
          </a:xfrm>
          <a:prstGeom prst="rect">
            <a:avLst/>
          </a:prstGeom>
          <a:noFill/>
          <a:ln cap="flat" cmpd="sng" w="19050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727650" y="576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Tag Manager</a:t>
            </a:r>
            <a:endParaRPr/>
          </a:p>
        </p:txBody>
      </p:sp>
      <p:sp>
        <p:nvSpPr>
          <p:cNvPr id="115" name="Google Shape;115;p16"/>
          <p:cNvSpPr/>
          <p:nvPr/>
        </p:nvSpPr>
        <p:spPr>
          <a:xfrm>
            <a:off x="844475" y="2877800"/>
            <a:ext cx="810900" cy="484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cxnSp>
        <p:nvCxnSpPr>
          <p:cNvPr id="116" name="Google Shape;116;p16"/>
          <p:cNvCxnSpPr>
            <a:stCxn id="115" idx="3"/>
            <a:endCxn id="117" idx="2"/>
          </p:cNvCxnSpPr>
          <p:nvPr/>
        </p:nvCxnSpPr>
        <p:spPr>
          <a:xfrm>
            <a:off x="1655375" y="3119900"/>
            <a:ext cx="681000" cy="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" name="Google Shape;117;p16"/>
          <p:cNvSpPr/>
          <p:nvPr/>
        </p:nvSpPr>
        <p:spPr>
          <a:xfrm>
            <a:off x="2333050" y="2825613"/>
            <a:ext cx="1064988" cy="612576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</a:t>
            </a:r>
            <a:endParaRPr/>
          </a:p>
        </p:txBody>
      </p:sp>
      <p:sp>
        <p:nvSpPr>
          <p:cNvPr id="118" name="Google Shape;118;p16"/>
          <p:cNvSpPr/>
          <p:nvPr/>
        </p:nvSpPr>
        <p:spPr>
          <a:xfrm>
            <a:off x="6678700" y="1691650"/>
            <a:ext cx="1742750" cy="411475"/>
          </a:xfrm>
          <a:prstGeom prst="flowChartDisplay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G-Analytics</a:t>
            </a:r>
            <a:endParaRPr/>
          </a:p>
        </p:txBody>
      </p:sp>
      <p:sp>
        <p:nvSpPr>
          <p:cNvPr id="119" name="Google Shape;119;p16"/>
          <p:cNvSpPr/>
          <p:nvPr/>
        </p:nvSpPr>
        <p:spPr>
          <a:xfrm>
            <a:off x="6678700" y="2462525"/>
            <a:ext cx="1742750" cy="411475"/>
          </a:xfrm>
          <a:prstGeom prst="flowChartDisplay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G-Ads</a:t>
            </a:r>
            <a:endParaRPr/>
          </a:p>
        </p:txBody>
      </p:sp>
      <p:sp>
        <p:nvSpPr>
          <p:cNvPr id="120" name="Google Shape;120;p16"/>
          <p:cNvSpPr/>
          <p:nvPr/>
        </p:nvSpPr>
        <p:spPr>
          <a:xfrm>
            <a:off x="6678700" y="3233400"/>
            <a:ext cx="1742750" cy="411475"/>
          </a:xfrm>
          <a:prstGeom prst="flowChartDisplay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Fb-Pixel</a:t>
            </a:r>
            <a:endParaRPr/>
          </a:p>
        </p:txBody>
      </p:sp>
      <p:sp>
        <p:nvSpPr>
          <p:cNvPr id="121" name="Google Shape;121;p16"/>
          <p:cNvSpPr/>
          <p:nvPr/>
        </p:nvSpPr>
        <p:spPr>
          <a:xfrm>
            <a:off x="6678700" y="3953350"/>
            <a:ext cx="1742750" cy="411475"/>
          </a:xfrm>
          <a:prstGeom prst="flowChartDisplay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Criteo</a:t>
            </a:r>
            <a:endParaRPr/>
          </a:p>
        </p:txBody>
      </p:sp>
      <p:sp>
        <p:nvSpPr>
          <p:cNvPr id="122" name="Google Shape;122;p16"/>
          <p:cNvSpPr/>
          <p:nvPr/>
        </p:nvSpPr>
        <p:spPr>
          <a:xfrm>
            <a:off x="4411150" y="2926113"/>
            <a:ext cx="1065000" cy="411600"/>
          </a:xfrm>
          <a:prstGeom prst="frame">
            <a:avLst>
              <a:gd fmla="val 1250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GTM</a:t>
            </a:r>
            <a:endParaRPr/>
          </a:p>
        </p:txBody>
      </p:sp>
      <p:cxnSp>
        <p:nvCxnSpPr>
          <p:cNvPr id="123" name="Google Shape;123;p16"/>
          <p:cNvCxnSpPr>
            <a:stCxn id="122" idx="1"/>
            <a:endCxn id="117" idx="0"/>
          </p:cNvCxnSpPr>
          <p:nvPr/>
        </p:nvCxnSpPr>
        <p:spPr>
          <a:xfrm rot="10800000">
            <a:off x="3397150" y="3131913"/>
            <a:ext cx="101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triangle"/>
          </a:ln>
        </p:spPr>
      </p:cxnSp>
      <p:cxnSp>
        <p:nvCxnSpPr>
          <p:cNvPr id="124" name="Google Shape;124;p16"/>
          <p:cNvCxnSpPr>
            <a:stCxn id="122" idx="3"/>
            <a:endCxn id="118" idx="1"/>
          </p:cNvCxnSpPr>
          <p:nvPr/>
        </p:nvCxnSpPr>
        <p:spPr>
          <a:xfrm flipH="1" rot="10800000">
            <a:off x="5476150" y="1897413"/>
            <a:ext cx="1202700" cy="123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" name="Google Shape;125;p16"/>
          <p:cNvCxnSpPr>
            <a:stCxn id="122" idx="3"/>
            <a:endCxn id="119" idx="1"/>
          </p:cNvCxnSpPr>
          <p:nvPr/>
        </p:nvCxnSpPr>
        <p:spPr>
          <a:xfrm flipH="1" rot="10800000">
            <a:off x="5476150" y="2668413"/>
            <a:ext cx="1202700" cy="46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16"/>
          <p:cNvCxnSpPr>
            <a:stCxn id="122" idx="3"/>
            <a:endCxn id="120" idx="1"/>
          </p:cNvCxnSpPr>
          <p:nvPr/>
        </p:nvCxnSpPr>
        <p:spPr>
          <a:xfrm>
            <a:off x="5476150" y="3131913"/>
            <a:ext cx="1202700" cy="30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16"/>
          <p:cNvCxnSpPr>
            <a:stCxn id="122" idx="3"/>
            <a:endCxn id="121" idx="1"/>
          </p:cNvCxnSpPr>
          <p:nvPr/>
        </p:nvCxnSpPr>
        <p:spPr>
          <a:xfrm>
            <a:off x="5476150" y="3131913"/>
            <a:ext cx="1202700" cy="102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GTM Script</a:t>
            </a:r>
            <a:endParaRPr/>
          </a:p>
        </p:txBody>
      </p:sp>
      <p:pic>
        <p:nvPicPr>
          <p:cNvPr id="133" name="Google Shape;13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600" y="1320450"/>
            <a:ext cx="6316081" cy="367065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type="title"/>
          </p:nvPr>
        </p:nvSpPr>
        <p:spPr>
          <a:xfrm>
            <a:off x="729450" y="625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cosystem Juntoz</a:t>
            </a:r>
            <a:endParaRPr/>
          </a:p>
        </p:txBody>
      </p:sp>
      <p:sp>
        <p:nvSpPr>
          <p:cNvPr id="139" name="Google Shape;139;p18"/>
          <p:cNvSpPr/>
          <p:nvPr/>
        </p:nvSpPr>
        <p:spPr>
          <a:xfrm>
            <a:off x="1198125" y="1549600"/>
            <a:ext cx="1693332" cy="774360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Web Juntoz</a:t>
            </a:r>
            <a:endParaRPr b="1" sz="1200"/>
          </a:p>
        </p:txBody>
      </p:sp>
      <p:sp>
        <p:nvSpPr>
          <p:cNvPr id="140" name="Google Shape;140;p18"/>
          <p:cNvSpPr/>
          <p:nvPr/>
        </p:nvSpPr>
        <p:spPr>
          <a:xfrm>
            <a:off x="6145300" y="1691650"/>
            <a:ext cx="1539700" cy="332250"/>
          </a:xfrm>
          <a:prstGeom prst="flowChartDisplay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G-Analytics</a:t>
            </a:r>
            <a:endParaRPr sz="1200"/>
          </a:p>
        </p:txBody>
      </p:sp>
      <p:sp>
        <p:nvSpPr>
          <p:cNvPr id="141" name="Google Shape;141;p18"/>
          <p:cNvSpPr/>
          <p:nvPr/>
        </p:nvSpPr>
        <p:spPr>
          <a:xfrm>
            <a:off x="6145300" y="2314100"/>
            <a:ext cx="1539700" cy="332225"/>
          </a:xfrm>
          <a:prstGeom prst="flowChartDisplay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G-Ads</a:t>
            </a:r>
            <a:endParaRPr sz="1200"/>
          </a:p>
        </p:txBody>
      </p:sp>
      <p:sp>
        <p:nvSpPr>
          <p:cNvPr id="142" name="Google Shape;142;p18"/>
          <p:cNvSpPr/>
          <p:nvPr/>
        </p:nvSpPr>
        <p:spPr>
          <a:xfrm>
            <a:off x="6145300" y="2936525"/>
            <a:ext cx="1539700" cy="332250"/>
          </a:xfrm>
          <a:prstGeom prst="flowChartDisplay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Fb-Pixel</a:t>
            </a:r>
            <a:endParaRPr sz="1200"/>
          </a:p>
        </p:txBody>
      </p:sp>
      <p:sp>
        <p:nvSpPr>
          <p:cNvPr id="143" name="Google Shape;143;p18"/>
          <p:cNvSpPr/>
          <p:nvPr/>
        </p:nvSpPr>
        <p:spPr>
          <a:xfrm>
            <a:off x="6145300" y="3517850"/>
            <a:ext cx="1539700" cy="332250"/>
          </a:xfrm>
          <a:prstGeom prst="flowChartDisplay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Criteo</a:t>
            </a:r>
            <a:endParaRPr sz="1200"/>
          </a:p>
        </p:txBody>
      </p:sp>
      <p:cxnSp>
        <p:nvCxnSpPr>
          <p:cNvPr id="144" name="Google Shape;144;p18"/>
          <p:cNvCxnSpPr>
            <a:stCxn id="140" idx="1"/>
            <a:endCxn id="139" idx="0"/>
          </p:cNvCxnSpPr>
          <p:nvPr/>
        </p:nvCxnSpPr>
        <p:spPr>
          <a:xfrm flipH="1">
            <a:off x="2890000" y="1857775"/>
            <a:ext cx="3255300" cy="7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p18"/>
          <p:cNvCxnSpPr>
            <a:stCxn id="141" idx="1"/>
            <a:endCxn id="139" idx="0"/>
          </p:cNvCxnSpPr>
          <p:nvPr/>
        </p:nvCxnSpPr>
        <p:spPr>
          <a:xfrm rot="10800000">
            <a:off x="2890000" y="1936912"/>
            <a:ext cx="3255300" cy="54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triangle"/>
          </a:ln>
        </p:spPr>
      </p:cxnSp>
      <p:cxnSp>
        <p:nvCxnSpPr>
          <p:cNvPr id="146" name="Google Shape;146;p18"/>
          <p:cNvCxnSpPr>
            <a:stCxn id="142" idx="1"/>
            <a:endCxn id="139" idx="0"/>
          </p:cNvCxnSpPr>
          <p:nvPr/>
        </p:nvCxnSpPr>
        <p:spPr>
          <a:xfrm rot="10800000">
            <a:off x="2890000" y="1936850"/>
            <a:ext cx="3255300" cy="11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p18"/>
          <p:cNvCxnSpPr>
            <a:stCxn id="143" idx="1"/>
            <a:endCxn id="139" idx="0"/>
          </p:cNvCxnSpPr>
          <p:nvPr/>
        </p:nvCxnSpPr>
        <p:spPr>
          <a:xfrm rot="10800000">
            <a:off x="2890000" y="1936775"/>
            <a:ext cx="3255300" cy="174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triangle"/>
          </a:ln>
        </p:spPr>
      </p:cxnSp>
      <p:sp>
        <p:nvSpPr>
          <p:cNvPr id="148" name="Google Shape;148;p18"/>
          <p:cNvSpPr/>
          <p:nvPr/>
        </p:nvSpPr>
        <p:spPr>
          <a:xfrm>
            <a:off x="1198125" y="2713100"/>
            <a:ext cx="1693332" cy="774360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WhiteLabel</a:t>
            </a:r>
            <a:r>
              <a:rPr b="1" lang="en"/>
              <a:t>s</a:t>
            </a:r>
            <a:endParaRPr b="1"/>
          </a:p>
        </p:txBody>
      </p:sp>
      <p:cxnSp>
        <p:nvCxnSpPr>
          <p:cNvPr id="149" name="Google Shape;149;p18"/>
          <p:cNvCxnSpPr>
            <a:stCxn id="140" idx="1"/>
            <a:endCxn id="148" idx="0"/>
          </p:cNvCxnSpPr>
          <p:nvPr/>
        </p:nvCxnSpPr>
        <p:spPr>
          <a:xfrm flipH="1">
            <a:off x="2890000" y="1857775"/>
            <a:ext cx="3255300" cy="124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18"/>
          <p:cNvCxnSpPr>
            <a:stCxn id="141" idx="1"/>
            <a:endCxn id="148" idx="0"/>
          </p:cNvCxnSpPr>
          <p:nvPr/>
        </p:nvCxnSpPr>
        <p:spPr>
          <a:xfrm flipH="1">
            <a:off x="2890000" y="2480212"/>
            <a:ext cx="3255300" cy="62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18"/>
          <p:cNvCxnSpPr>
            <a:stCxn id="142" idx="1"/>
            <a:endCxn id="148" idx="0"/>
          </p:cNvCxnSpPr>
          <p:nvPr/>
        </p:nvCxnSpPr>
        <p:spPr>
          <a:xfrm rot="10800000">
            <a:off x="2890000" y="3100250"/>
            <a:ext cx="32553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18"/>
          <p:cNvCxnSpPr>
            <a:stCxn id="143" idx="1"/>
            <a:endCxn id="148" idx="0"/>
          </p:cNvCxnSpPr>
          <p:nvPr/>
        </p:nvCxnSpPr>
        <p:spPr>
          <a:xfrm rot="10800000">
            <a:off x="2890000" y="3100175"/>
            <a:ext cx="3255300" cy="58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triangle"/>
          </a:ln>
        </p:spPr>
      </p:cxnSp>
      <p:sp>
        <p:nvSpPr>
          <p:cNvPr id="153" name="Google Shape;153;p18"/>
          <p:cNvSpPr/>
          <p:nvPr/>
        </p:nvSpPr>
        <p:spPr>
          <a:xfrm>
            <a:off x="1274325" y="3779900"/>
            <a:ext cx="1693332" cy="774360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CheckOut</a:t>
            </a:r>
            <a:endParaRPr b="1"/>
          </a:p>
        </p:txBody>
      </p:sp>
      <p:cxnSp>
        <p:nvCxnSpPr>
          <p:cNvPr id="154" name="Google Shape;154;p18"/>
          <p:cNvCxnSpPr>
            <a:stCxn id="140" idx="1"/>
            <a:endCxn id="153" idx="0"/>
          </p:cNvCxnSpPr>
          <p:nvPr/>
        </p:nvCxnSpPr>
        <p:spPr>
          <a:xfrm flipH="1">
            <a:off x="2966200" y="1857775"/>
            <a:ext cx="3179100" cy="230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18"/>
          <p:cNvCxnSpPr>
            <a:stCxn id="141" idx="1"/>
            <a:endCxn id="153" idx="0"/>
          </p:cNvCxnSpPr>
          <p:nvPr/>
        </p:nvCxnSpPr>
        <p:spPr>
          <a:xfrm flipH="1">
            <a:off x="2966200" y="2480212"/>
            <a:ext cx="3179100" cy="168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triangle"/>
          </a:ln>
        </p:spPr>
      </p:cxnSp>
      <p:cxnSp>
        <p:nvCxnSpPr>
          <p:cNvPr id="156" name="Google Shape;156;p18"/>
          <p:cNvCxnSpPr>
            <a:stCxn id="142" idx="1"/>
            <a:endCxn id="153" idx="0"/>
          </p:cNvCxnSpPr>
          <p:nvPr/>
        </p:nvCxnSpPr>
        <p:spPr>
          <a:xfrm flipH="1">
            <a:off x="2966200" y="3102650"/>
            <a:ext cx="3179100" cy="106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18"/>
          <p:cNvCxnSpPr>
            <a:stCxn id="143" idx="1"/>
            <a:endCxn id="153" idx="0"/>
          </p:cNvCxnSpPr>
          <p:nvPr/>
        </p:nvCxnSpPr>
        <p:spPr>
          <a:xfrm flipH="1">
            <a:off x="2966200" y="3683975"/>
            <a:ext cx="3179100" cy="48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triangle"/>
          </a:ln>
        </p:spPr>
      </p:cxnSp>
      <p:sp>
        <p:nvSpPr>
          <p:cNvPr id="158" name="Google Shape;158;p18"/>
          <p:cNvSpPr/>
          <p:nvPr/>
        </p:nvSpPr>
        <p:spPr>
          <a:xfrm>
            <a:off x="6145300" y="4181400"/>
            <a:ext cx="1539700" cy="332250"/>
          </a:xfrm>
          <a:prstGeom prst="flowChartDisplay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GTM</a:t>
            </a:r>
            <a:endParaRPr sz="1200"/>
          </a:p>
        </p:txBody>
      </p:sp>
      <p:cxnSp>
        <p:nvCxnSpPr>
          <p:cNvPr id="159" name="Google Shape;159;p18"/>
          <p:cNvCxnSpPr>
            <a:stCxn id="158" idx="1"/>
            <a:endCxn id="139" idx="0"/>
          </p:cNvCxnSpPr>
          <p:nvPr/>
        </p:nvCxnSpPr>
        <p:spPr>
          <a:xfrm rot="10800000">
            <a:off x="2890000" y="1936725"/>
            <a:ext cx="3255300" cy="241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" name="Google Shape;160;p18"/>
          <p:cNvCxnSpPr>
            <a:stCxn id="158" idx="1"/>
            <a:endCxn id="148" idx="0"/>
          </p:cNvCxnSpPr>
          <p:nvPr/>
        </p:nvCxnSpPr>
        <p:spPr>
          <a:xfrm rot="10800000">
            <a:off x="2890000" y="3100425"/>
            <a:ext cx="3255300" cy="124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18"/>
          <p:cNvCxnSpPr>
            <a:stCxn id="158" idx="1"/>
            <a:endCxn id="153" idx="0"/>
          </p:cNvCxnSpPr>
          <p:nvPr/>
        </p:nvCxnSpPr>
        <p:spPr>
          <a:xfrm rot="10800000">
            <a:off x="2966200" y="4167225"/>
            <a:ext cx="3179100" cy="180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GTM to the rescue</a:t>
            </a:r>
            <a:endParaRPr/>
          </a:p>
        </p:txBody>
      </p:sp>
      <p:sp>
        <p:nvSpPr>
          <p:cNvPr id="167" name="Google Shape;167;p19"/>
          <p:cNvSpPr/>
          <p:nvPr/>
        </p:nvSpPr>
        <p:spPr>
          <a:xfrm>
            <a:off x="729450" y="1814025"/>
            <a:ext cx="1748736" cy="558144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Web Juntoz</a:t>
            </a:r>
            <a:endParaRPr b="1" sz="1200"/>
          </a:p>
        </p:txBody>
      </p:sp>
      <p:sp>
        <p:nvSpPr>
          <p:cNvPr id="168" name="Google Shape;168;p19"/>
          <p:cNvSpPr/>
          <p:nvPr/>
        </p:nvSpPr>
        <p:spPr>
          <a:xfrm>
            <a:off x="6145300" y="1691650"/>
            <a:ext cx="1539700" cy="332250"/>
          </a:xfrm>
          <a:prstGeom prst="flowChartDisplay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G-Analytics</a:t>
            </a:r>
            <a:endParaRPr sz="1200"/>
          </a:p>
        </p:txBody>
      </p:sp>
      <p:sp>
        <p:nvSpPr>
          <p:cNvPr id="169" name="Google Shape;169;p19"/>
          <p:cNvSpPr/>
          <p:nvPr/>
        </p:nvSpPr>
        <p:spPr>
          <a:xfrm>
            <a:off x="6145300" y="2314100"/>
            <a:ext cx="1539700" cy="332225"/>
          </a:xfrm>
          <a:prstGeom prst="flowChartDisplay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G-Ads</a:t>
            </a:r>
            <a:endParaRPr sz="1200"/>
          </a:p>
        </p:txBody>
      </p:sp>
      <p:sp>
        <p:nvSpPr>
          <p:cNvPr id="170" name="Google Shape;170;p19"/>
          <p:cNvSpPr/>
          <p:nvPr/>
        </p:nvSpPr>
        <p:spPr>
          <a:xfrm>
            <a:off x="6145300" y="2936525"/>
            <a:ext cx="1539700" cy="332250"/>
          </a:xfrm>
          <a:prstGeom prst="flowChartDisplay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Fb-Pixel</a:t>
            </a:r>
            <a:endParaRPr sz="1200"/>
          </a:p>
        </p:txBody>
      </p:sp>
      <p:sp>
        <p:nvSpPr>
          <p:cNvPr id="171" name="Google Shape;171;p19"/>
          <p:cNvSpPr/>
          <p:nvPr/>
        </p:nvSpPr>
        <p:spPr>
          <a:xfrm>
            <a:off x="6145300" y="3517850"/>
            <a:ext cx="1539700" cy="332250"/>
          </a:xfrm>
          <a:prstGeom prst="flowChartDisplay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Criteo</a:t>
            </a:r>
            <a:endParaRPr sz="1200"/>
          </a:p>
        </p:txBody>
      </p:sp>
      <p:sp>
        <p:nvSpPr>
          <p:cNvPr id="172" name="Google Shape;172;p19"/>
          <p:cNvSpPr/>
          <p:nvPr/>
        </p:nvSpPr>
        <p:spPr>
          <a:xfrm>
            <a:off x="729450" y="2652705"/>
            <a:ext cx="1748736" cy="558144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WhiteLabel</a:t>
            </a:r>
            <a:r>
              <a:rPr b="1" lang="en"/>
              <a:t>s</a:t>
            </a:r>
            <a:endParaRPr b="1"/>
          </a:p>
        </p:txBody>
      </p:sp>
      <p:sp>
        <p:nvSpPr>
          <p:cNvPr id="173" name="Google Shape;173;p19"/>
          <p:cNvSpPr/>
          <p:nvPr/>
        </p:nvSpPr>
        <p:spPr>
          <a:xfrm>
            <a:off x="808145" y="3421681"/>
            <a:ext cx="1748736" cy="558144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CheckOut</a:t>
            </a:r>
            <a:endParaRPr b="1"/>
          </a:p>
        </p:txBody>
      </p:sp>
      <p:sp>
        <p:nvSpPr>
          <p:cNvPr id="174" name="Google Shape;174;p19"/>
          <p:cNvSpPr/>
          <p:nvPr/>
        </p:nvSpPr>
        <p:spPr>
          <a:xfrm>
            <a:off x="3779225" y="2725963"/>
            <a:ext cx="1065000" cy="411600"/>
          </a:xfrm>
          <a:prstGeom prst="frame">
            <a:avLst>
              <a:gd fmla="val 1250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GTM</a:t>
            </a:r>
            <a:endParaRPr/>
          </a:p>
        </p:txBody>
      </p:sp>
      <p:cxnSp>
        <p:nvCxnSpPr>
          <p:cNvPr id="175" name="Google Shape;175;p19"/>
          <p:cNvCxnSpPr>
            <a:endCxn id="167" idx="0"/>
          </p:cNvCxnSpPr>
          <p:nvPr/>
        </p:nvCxnSpPr>
        <p:spPr>
          <a:xfrm rot="10800000">
            <a:off x="2476729" y="2093097"/>
            <a:ext cx="1302600" cy="83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19"/>
          <p:cNvCxnSpPr>
            <a:stCxn id="174" idx="1"/>
            <a:endCxn id="172" idx="0"/>
          </p:cNvCxnSpPr>
          <p:nvPr/>
        </p:nvCxnSpPr>
        <p:spPr>
          <a:xfrm rot="10800000">
            <a:off x="2476625" y="2931763"/>
            <a:ext cx="130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p19"/>
          <p:cNvCxnSpPr>
            <a:stCxn id="174" idx="1"/>
            <a:endCxn id="173" idx="0"/>
          </p:cNvCxnSpPr>
          <p:nvPr/>
        </p:nvCxnSpPr>
        <p:spPr>
          <a:xfrm flipH="1">
            <a:off x="2555525" y="2931763"/>
            <a:ext cx="1223700" cy="76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p19"/>
          <p:cNvCxnSpPr>
            <a:stCxn id="174" idx="3"/>
            <a:endCxn id="168" idx="1"/>
          </p:cNvCxnSpPr>
          <p:nvPr/>
        </p:nvCxnSpPr>
        <p:spPr>
          <a:xfrm flipH="1" rot="10800000">
            <a:off x="4844225" y="1857763"/>
            <a:ext cx="1301100" cy="107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p19"/>
          <p:cNvCxnSpPr>
            <a:stCxn id="174" idx="3"/>
            <a:endCxn id="169" idx="1"/>
          </p:cNvCxnSpPr>
          <p:nvPr/>
        </p:nvCxnSpPr>
        <p:spPr>
          <a:xfrm flipH="1" rot="10800000">
            <a:off x="4844225" y="2480263"/>
            <a:ext cx="1301100" cy="45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p19"/>
          <p:cNvCxnSpPr>
            <a:endCxn id="170" idx="1"/>
          </p:cNvCxnSpPr>
          <p:nvPr/>
        </p:nvCxnSpPr>
        <p:spPr>
          <a:xfrm>
            <a:off x="4844200" y="2931650"/>
            <a:ext cx="1301100" cy="17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19"/>
          <p:cNvCxnSpPr>
            <a:stCxn id="174" idx="3"/>
            <a:endCxn id="171" idx="1"/>
          </p:cNvCxnSpPr>
          <p:nvPr/>
        </p:nvCxnSpPr>
        <p:spPr>
          <a:xfrm>
            <a:off x="4844225" y="2931763"/>
            <a:ext cx="1301100" cy="75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But, w</a:t>
            </a:r>
            <a:r>
              <a:rPr lang="en"/>
              <a:t>ait a minute GTM !!</a:t>
            </a:r>
            <a:endParaRPr/>
          </a:p>
        </p:txBody>
      </p:sp>
      <p:pic>
        <p:nvPicPr>
          <p:cNvPr id="187" name="Google Shape;18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6600" y="1396650"/>
            <a:ext cx="2857500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subdomains (SiS)</a:t>
            </a:r>
            <a:endParaRPr/>
          </a:p>
        </p:txBody>
      </p:sp>
      <p:sp>
        <p:nvSpPr>
          <p:cNvPr id="193" name="Google Shape;193;p21"/>
          <p:cNvSpPr/>
          <p:nvPr/>
        </p:nvSpPr>
        <p:spPr>
          <a:xfrm>
            <a:off x="792475" y="1596562"/>
            <a:ext cx="2062152" cy="1950372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</p:txBody>
      </p:sp>
      <p:sp>
        <p:nvSpPr>
          <p:cNvPr id="194" name="Google Shape;194;p21"/>
          <p:cNvSpPr/>
          <p:nvPr/>
        </p:nvSpPr>
        <p:spPr>
          <a:xfrm>
            <a:off x="6678700" y="1691650"/>
            <a:ext cx="1539700" cy="332250"/>
          </a:xfrm>
          <a:prstGeom prst="flowChartDisplay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G-Analytics</a:t>
            </a:r>
            <a:endParaRPr sz="1200"/>
          </a:p>
        </p:txBody>
      </p:sp>
      <p:sp>
        <p:nvSpPr>
          <p:cNvPr id="195" name="Google Shape;195;p21"/>
          <p:cNvSpPr/>
          <p:nvPr/>
        </p:nvSpPr>
        <p:spPr>
          <a:xfrm>
            <a:off x="6678700" y="2314100"/>
            <a:ext cx="1539700" cy="332225"/>
          </a:xfrm>
          <a:prstGeom prst="flowChartDisplay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G-Ads</a:t>
            </a:r>
            <a:endParaRPr sz="1200"/>
          </a:p>
        </p:txBody>
      </p:sp>
      <p:sp>
        <p:nvSpPr>
          <p:cNvPr id="196" name="Google Shape;196;p21"/>
          <p:cNvSpPr/>
          <p:nvPr/>
        </p:nvSpPr>
        <p:spPr>
          <a:xfrm>
            <a:off x="6678700" y="2936525"/>
            <a:ext cx="1539700" cy="332250"/>
          </a:xfrm>
          <a:prstGeom prst="flowChartDisplay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Fb-Pixel</a:t>
            </a:r>
            <a:endParaRPr sz="1200"/>
          </a:p>
        </p:txBody>
      </p:sp>
      <p:sp>
        <p:nvSpPr>
          <p:cNvPr id="197" name="Google Shape;197;p21"/>
          <p:cNvSpPr/>
          <p:nvPr/>
        </p:nvSpPr>
        <p:spPr>
          <a:xfrm>
            <a:off x="6678700" y="3517850"/>
            <a:ext cx="1539700" cy="332250"/>
          </a:xfrm>
          <a:prstGeom prst="flowChartDisplay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Criteo</a:t>
            </a:r>
            <a:endParaRPr sz="1200"/>
          </a:p>
        </p:txBody>
      </p:sp>
      <p:sp>
        <p:nvSpPr>
          <p:cNvPr id="198" name="Google Shape;198;p21"/>
          <p:cNvSpPr/>
          <p:nvPr/>
        </p:nvSpPr>
        <p:spPr>
          <a:xfrm>
            <a:off x="1107450" y="4213180"/>
            <a:ext cx="1748736" cy="558144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WhiteLabel</a:t>
            </a:r>
            <a:r>
              <a:rPr b="1" lang="en"/>
              <a:t>s</a:t>
            </a:r>
            <a:endParaRPr b="1"/>
          </a:p>
        </p:txBody>
      </p:sp>
      <p:sp>
        <p:nvSpPr>
          <p:cNvPr id="199" name="Google Shape;199;p21"/>
          <p:cNvSpPr/>
          <p:nvPr/>
        </p:nvSpPr>
        <p:spPr>
          <a:xfrm>
            <a:off x="3361620" y="4293206"/>
            <a:ext cx="1748736" cy="558144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CheckOut</a:t>
            </a:r>
            <a:endParaRPr b="1"/>
          </a:p>
        </p:txBody>
      </p:sp>
      <p:sp>
        <p:nvSpPr>
          <p:cNvPr id="200" name="Google Shape;200;p21"/>
          <p:cNvSpPr/>
          <p:nvPr/>
        </p:nvSpPr>
        <p:spPr>
          <a:xfrm>
            <a:off x="4384325" y="2725963"/>
            <a:ext cx="1065000" cy="411600"/>
          </a:xfrm>
          <a:prstGeom prst="frame">
            <a:avLst>
              <a:gd fmla="val 1250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GTM</a:t>
            </a:r>
            <a:endParaRPr/>
          </a:p>
        </p:txBody>
      </p:sp>
      <p:cxnSp>
        <p:nvCxnSpPr>
          <p:cNvPr id="201" name="Google Shape;201;p21"/>
          <p:cNvCxnSpPr>
            <a:stCxn id="200" idx="1"/>
            <a:endCxn id="193" idx="0"/>
          </p:cNvCxnSpPr>
          <p:nvPr/>
        </p:nvCxnSpPr>
        <p:spPr>
          <a:xfrm rot="10800000">
            <a:off x="2852825" y="2571763"/>
            <a:ext cx="1531500" cy="36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triangle"/>
          </a:ln>
        </p:spPr>
      </p:cxnSp>
      <p:cxnSp>
        <p:nvCxnSpPr>
          <p:cNvPr id="202" name="Google Shape;202;p21"/>
          <p:cNvCxnSpPr>
            <a:stCxn id="200" idx="1"/>
            <a:endCxn id="198" idx="0"/>
          </p:cNvCxnSpPr>
          <p:nvPr/>
        </p:nvCxnSpPr>
        <p:spPr>
          <a:xfrm flipH="1">
            <a:off x="2854625" y="2931763"/>
            <a:ext cx="1529700" cy="156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triangle"/>
          </a:ln>
        </p:spPr>
      </p:cxnSp>
      <p:cxnSp>
        <p:nvCxnSpPr>
          <p:cNvPr id="203" name="Google Shape;203;p21"/>
          <p:cNvCxnSpPr>
            <a:stCxn id="200" idx="2"/>
            <a:endCxn id="199" idx="3"/>
          </p:cNvCxnSpPr>
          <p:nvPr/>
        </p:nvCxnSpPr>
        <p:spPr>
          <a:xfrm flipH="1">
            <a:off x="4236125" y="3137563"/>
            <a:ext cx="680700" cy="118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triangle"/>
          </a:ln>
        </p:spPr>
      </p:cxnSp>
      <p:cxnSp>
        <p:nvCxnSpPr>
          <p:cNvPr id="204" name="Google Shape;204;p21"/>
          <p:cNvCxnSpPr>
            <a:stCxn id="200" idx="3"/>
            <a:endCxn id="194" idx="1"/>
          </p:cNvCxnSpPr>
          <p:nvPr/>
        </p:nvCxnSpPr>
        <p:spPr>
          <a:xfrm flipH="1" rot="10800000">
            <a:off x="5449325" y="1857763"/>
            <a:ext cx="1229400" cy="107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5" name="Google Shape;205;p21"/>
          <p:cNvCxnSpPr>
            <a:stCxn id="200" idx="3"/>
            <a:endCxn id="195" idx="1"/>
          </p:cNvCxnSpPr>
          <p:nvPr/>
        </p:nvCxnSpPr>
        <p:spPr>
          <a:xfrm flipH="1" rot="10800000">
            <a:off x="5449325" y="2480263"/>
            <a:ext cx="1229400" cy="45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6" name="Google Shape;206;p21"/>
          <p:cNvCxnSpPr>
            <a:endCxn id="196" idx="1"/>
          </p:cNvCxnSpPr>
          <p:nvPr/>
        </p:nvCxnSpPr>
        <p:spPr>
          <a:xfrm>
            <a:off x="5377600" y="2931650"/>
            <a:ext cx="1301100" cy="17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7" name="Google Shape;207;p21"/>
          <p:cNvCxnSpPr>
            <a:stCxn id="200" idx="3"/>
            <a:endCxn id="197" idx="1"/>
          </p:cNvCxnSpPr>
          <p:nvPr/>
        </p:nvCxnSpPr>
        <p:spPr>
          <a:xfrm>
            <a:off x="5449325" y="2931763"/>
            <a:ext cx="1229400" cy="75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8" name="Google Shape;208;p21"/>
          <p:cNvSpPr/>
          <p:nvPr/>
        </p:nvSpPr>
        <p:spPr>
          <a:xfrm>
            <a:off x="1237537" y="2023900"/>
            <a:ext cx="859248" cy="332208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Home</a:t>
            </a:r>
            <a:endParaRPr sz="1000"/>
          </a:p>
        </p:txBody>
      </p:sp>
      <p:sp>
        <p:nvSpPr>
          <p:cNvPr id="209" name="Google Shape;209;p21"/>
          <p:cNvSpPr/>
          <p:nvPr/>
        </p:nvSpPr>
        <p:spPr>
          <a:xfrm>
            <a:off x="1757938" y="2405638"/>
            <a:ext cx="859248" cy="332208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SiS-1</a:t>
            </a:r>
            <a:endParaRPr sz="1000"/>
          </a:p>
        </p:txBody>
      </p:sp>
      <p:sp>
        <p:nvSpPr>
          <p:cNvPr id="210" name="Google Shape;210;p21"/>
          <p:cNvSpPr/>
          <p:nvPr/>
        </p:nvSpPr>
        <p:spPr>
          <a:xfrm>
            <a:off x="1288962" y="2851038"/>
            <a:ext cx="859248" cy="332208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SiS-2</a:t>
            </a:r>
            <a:endParaRPr sz="1000"/>
          </a:p>
        </p:txBody>
      </p:sp>
      <p:sp>
        <p:nvSpPr>
          <p:cNvPr id="211" name="Google Shape;211;p21"/>
          <p:cNvSpPr/>
          <p:nvPr/>
        </p:nvSpPr>
        <p:spPr>
          <a:xfrm rot="873356">
            <a:off x="3229258" y="2609783"/>
            <a:ext cx="746046" cy="94595"/>
          </a:xfrm>
          <a:prstGeom prst="homePlate">
            <a:avLst>
              <a:gd fmla="val 17032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Datalayer</a:t>
            </a:r>
            <a:endParaRPr b="1" sz="800"/>
          </a:p>
        </p:txBody>
      </p:sp>
      <p:sp>
        <p:nvSpPr>
          <p:cNvPr id="212" name="Google Shape;212;p21"/>
          <p:cNvSpPr/>
          <p:nvPr/>
        </p:nvSpPr>
        <p:spPr>
          <a:xfrm rot="-2838843">
            <a:off x="3195409" y="3592320"/>
            <a:ext cx="746040" cy="94688"/>
          </a:xfrm>
          <a:prstGeom prst="homePlate">
            <a:avLst>
              <a:gd fmla="val 17032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Datalayer</a:t>
            </a:r>
            <a:endParaRPr b="1" sz="800"/>
          </a:p>
        </p:txBody>
      </p:sp>
      <p:sp>
        <p:nvSpPr>
          <p:cNvPr id="213" name="Google Shape;213;p21"/>
          <p:cNvSpPr/>
          <p:nvPr/>
        </p:nvSpPr>
        <p:spPr>
          <a:xfrm rot="-3784457">
            <a:off x="4143711" y="3600433"/>
            <a:ext cx="745967" cy="94724"/>
          </a:xfrm>
          <a:prstGeom prst="homePlate">
            <a:avLst>
              <a:gd fmla="val 17032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Datalayer</a:t>
            </a:r>
            <a:endParaRPr b="1" sz="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