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EC3"/>
    <a:srgbClr val="0070C0"/>
    <a:srgbClr val="50B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13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4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0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3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DB4841-A12A-4D33-901B-C4A6765CB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47" b="138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6839-4604-4BB1-B616-E8BA400B8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tx1"/>
                </a:solidFill>
              </a:rPr>
              <a:t>Proceso de Venta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10067-5BFF-4DB4-9E8B-5141F3DB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s-MX" dirty="0"/>
              <a:t>El ir y venir de mensajes :P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14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F33B-B65C-4616-B87B-03890F03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Venta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389B-50E4-4DD0-97E1-889FE416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Venta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1.1. </a:t>
            </a:r>
            <a:r>
              <a:rPr lang="es-MX" dirty="0"/>
              <a:t>Generación de Orden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1.2. </a:t>
            </a:r>
            <a:r>
              <a:rPr lang="es-MX" dirty="0"/>
              <a:t>Proceso de Pago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1.3. </a:t>
            </a:r>
            <a:r>
              <a:rPr lang="es-MX" dirty="0"/>
              <a:t>Proceso Cambio de estado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1.4. </a:t>
            </a:r>
            <a:r>
              <a:rPr lang="es-MX" dirty="0"/>
              <a:t>Reducción de Inventario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Post Venta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2.1. </a:t>
            </a:r>
            <a:r>
              <a:rPr lang="es-MX" sz="1600" dirty="0"/>
              <a:t>Creación de Guía de Remisión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2.2.</a:t>
            </a:r>
            <a:r>
              <a:rPr lang="es-MX" sz="1600" dirty="0"/>
              <a:t> Proceso de cambios de estado por Integración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2.3. </a:t>
            </a:r>
            <a:r>
              <a:rPr lang="es-MX" sz="1600" dirty="0"/>
              <a:t>Cancelación de Ordenes</a:t>
            </a:r>
          </a:p>
          <a:p>
            <a:pPr marL="292608" lvl="1" indent="0">
              <a:buNone/>
            </a:pPr>
            <a:r>
              <a:rPr lang="es-MX" dirty="0">
                <a:solidFill>
                  <a:srgbClr val="50B647"/>
                </a:solidFill>
              </a:rPr>
              <a:t>2.4. </a:t>
            </a:r>
            <a:r>
              <a:rPr lang="es-MX" sz="1600" dirty="0"/>
              <a:t>Reversa de cambios de estado</a:t>
            </a:r>
          </a:p>
        </p:txBody>
      </p:sp>
    </p:spTree>
    <p:extLst>
      <p:ext uri="{BB962C8B-B14F-4D97-AF65-F5344CB8AC3E}">
        <p14:creationId xmlns:p14="http://schemas.microsoft.com/office/powerpoint/2010/main" val="99782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3DC6-A059-4B0B-88AB-86943C29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5691"/>
            <a:ext cx="10058400" cy="831669"/>
          </a:xfrm>
        </p:spPr>
        <p:txBody>
          <a:bodyPr>
            <a:normAutofit fontScale="90000"/>
          </a:bodyPr>
          <a:lstStyle/>
          <a:p>
            <a:r>
              <a:rPr lang="es-MX" sz="4400" dirty="0"/>
              <a:t>Mapa a nivel Macro de relación entre Apis</a:t>
            </a:r>
            <a:br>
              <a:rPr lang="es-MX" sz="4400" dirty="0"/>
            </a:br>
            <a:r>
              <a:rPr lang="es-MX" sz="2000" dirty="0">
                <a:solidFill>
                  <a:srgbClr val="50B647"/>
                </a:solidFill>
                <a:latin typeface="+mn-lt"/>
                <a:ea typeface="+mn-ea"/>
                <a:cs typeface="+mn-cs"/>
              </a:rPr>
              <a:t>Proceso de Venta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4EDB1B-6B68-4A86-891D-577925EEF77F}"/>
              </a:ext>
            </a:extLst>
          </p:cNvPr>
          <p:cNvSpPr/>
          <p:nvPr/>
        </p:nvSpPr>
        <p:spPr>
          <a:xfrm>
            <a:off x="2499360" y="2473235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Web.CheckOut</a:t>
            </a: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FE6381-A0CD-40CF-BB28-230331470A66}"/>
              </a:ext>
            </a:extLst>
          </p:cNvPr>
          <p:cNvSpPr/>
          <p:nvPr/>
        </p:nvSpPr>
        <p:spPr>
          <a:xfrm>
            <a:off x="2499360" y="3522618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Api.Sales</a:t>
            </a:r>
            <a:endParaRPr lang="es-MX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9E061-79C2-45C5-8387-CF3C171EDB8D}"/>
              </a:ext>
            </a:extLst>
          </p:cNvPr>
          <p:cNvSpPr/>
          <p:nvPr/>
        </p:nvSpPr>
        <p:spPr>
          <a:xfrm>
            <a:off x="5103223" y="3522618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Api.Payment</a:t>
            </a:r>
            <a:endParaRPr lang="es-MX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E0959E-1C81-4C3C-BB4E-6EFB56562D72}"/>
              </a:ext>
            </a:extLst>
          </p:cNvPr>
          <p:cNvSpPr/>
          <p:nvPr/>
        </p:nvSpPr>
        <p:spPr>
          <a:xfrm>
            <a:off x="7585166" y="3550920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Api.Payment-int</a:t>
            </a:r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66BB4A-1A9A-48ED-9172-553E6E4E1935}"/>
              </a:ext>
            </a:extLst>
          </p:cNvPr>
          <p:cNvSpPr/>
          <p:nvPr/>
        </p:nvSpPr>
        <p:spPr>
          <a:xfrm>
            <a:off x="5103223" y="4650378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Api.Payment</a:t>
            </a:r>
            <a:endParaRPr lang="es-MX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FE9F64B-22A9-43BE-BC13-451CE948C672}"/>
              </a:ext>
            </a:extLst>
          </p:cNvPr>
          <p:cNvSpPr/>
          <p:nvPr/>
        </p:nvSpPr>
        <p:spPr>
          <a:xfrm>
            <a:off x="3161210" y="3143794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8962544-1AD8-4A75-8B8E-F37B9994E1B6}"/>
              </a:ext>
            </a:extLst>
          </p:cNvPr>
          <p:cNvSpPr/>
          <p:nvPr/>
        </p:nvSpPr>
        <p:spPr>
          <a:xfrm rot="16200000">
            <a:off x="4463142" y="3664132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A32E732-DFE3-4BC6-8325-22C1779CD9FE}"/>
              </a:ext>
            </a:extLst>
          </p:cNvPr>
          <p:cNvSpPr/>
          <p:nvPr/>
        </p:nvSpPr>
        <p:spPr>
          <a:xfrm rot="16200000">
            <a:off x="7067005" y="3664131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916E98D-8677-4314-A272-2AA55BCF2EE9}"/>
              </a:ext>
            </a:extLst>
          </p:cNvPr>
          <p:cNvSpPr/>
          <p:nvPr/>
        </p:nvSpPr>
        <p:spPr>
          <a:xfrm rot="3370591">
            <a:off x="7067004" y="4276737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1C3C00D-788A-4878-9EB7-B7CAFF8D5A7C}"/>
              </a:ext>
            </a:extLst>
          </p:cNvPr>
          <p:cNvSpPr/>
          <p:nvPr/>
        </p:nvSpPr>
        <p:spPr>
          <a:xfrm rot="18229409" flipV="1">
            <a:off x="4348435" y="4215775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00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5C1D-A164-4C33-9BEC-5930E6CD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poco más de detalle</a:t>
            </a:r>
            <a:br>
              <a:rPr lang="es-MX" dirty="0"/>
            </a:br>
            <a:r>
              <a:rPr lang="es-MX" sz="1800" dirty="0">
                <a:solidFill>
                  <a:srgbClr val="50B647"/>
                </a:solidFill>
              </a:rPr>
              <a:t>Proceso de Venta</a:t>
            </a:r>
            <a:endParaRPr lang="es-MX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3E176-6E4B-49DB-B2AB-7CAE58C6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44" y="727651"/>
            <a:ext cx="731247" cy="748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75A6D5-26B5-4AC6-83AF-DFAD3615A5CF}"/>
              </a:ext>
            </a:extLst>
          </p:cNvPr>
          <p:cNvSpPr/>
          <p:nvPr/>
        </p:nvSpPr>
        <p:spPr>
          <a:xfrm>
            <a:off x="2673533" y="2394858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Web.CheckOut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E7FC0-CE1D-4B31-8545-1D7AD8EF1966}"/>
              </a:ext>
            </a:extLst>
          </p:cNvPr>
          <p:cNvSpPr/>
          <p:nvPr/>
        </p:nvSpPr>
        <p:spPr>
          <a:xfrm>
            <a:off x="2673531" y="4153986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Api.Sales</a:t>
            </a:r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FBD1E-E354-410A-BA5A-81496B1DFCF3}"/>
              </a:ext>
            </a:extLst>
          </p:cNvPr>
          <p:cNvSpPr/>
          <p:nvPr/>
        </p:nvSpPr>
        <p:spPr>
          <a:xfrm>
            <a:off x="5482047" y="4153986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Api.Payment</a:t>
            </a:r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3B9C3-7DED-4A19-9CB4-D689F51938A9}"/>
              </a:ext>
            </a:extLst>
          </p:cNvPr>
          <p:cNvSpPr/>
          <p:nvPr/>
        </p:nvSpPr>
        <p:spPr>
          <a:xfrm>
            <a:off x="8130396" y="4161608"/>
            <a:ext cx="17242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Api.Payment-int</a:t>
            </a:r>
            <a:endParaRPr lang="es-MX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F427350-E7A0-41E7-837A-94EACFE8013D}"/>
              </a:ext>
            </a:extLst>
          </p:cNvPr>
          <p:cNvSpPr/>
          <p:nvPr/>
        </p:nvSpPr>
        <p:spPr>
          <a:xfrm>
            <a:off x="3335383" y="3370217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367F74-43E5-44A0-BD4E-7A1C9115D0B7}"/>
              </a:ext>
            </a:extLst>
          </p:cNvPr>
          <p:cNvSpPr/>
          <p:nvPr/>
        </p:nvSpPr>
        <p:spPr>
          <a:xfrm rot="16200000">
            <a:off x="4872852" y="4248209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CCB9366-BC21-4B5D-BC0D-41E877CE8764}"/>
              </a:ext>
            </a:extLst>
          </p:cNvPr>
          <p:cNvSpPr/>
          <p:nvPr/>
        </p:nvSpPr>
        <p:spPr>
          <a:xfrm rot="16200000">
            <a:off x="7492023" y="4259085"/>
            <a:ext cx="400595" cy="322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A5BA0-F594-48F2-9111-563075253EA1}"/>
              </a:ext>
            </a:extLst>
          </p:cNvPr>
          <p:cNvSpPr/>
          <p:nvPr/>
        </p:nvSpPr>
        <p:spPr>
          <a:xfrm>
            <a:off x="1045032" y="2534198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Api.Address</a:t>
            </a:r>
            <a:endParaRPr lang="es-MX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A9151F-902B-4635-B0F5-BE1AA2EF778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2394859" y="2669178"/>
            <a:ext cx="278674" cy="674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6760E-548C-4B0B-9490-1299BE77E26C}"/>
              </a:ext>
            </a:extLst>
          </p:cNvPr>
          <p:cNvSpPr/>
          <p:nvPr/>
        </p:nvSpPr>
        <p:spPr>
          <a:xfrm>
            <a:off x="5086038" y="2179238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Api.Payment</a:t>
            </a:r>
            <a:endParaRPr lang="es-MX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64055-A4CE-4F95-9256-BDA4DCD9F6AE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>
            <a:off x="4397830" y="2381712"/>
            <a:ext cx="688208" cy="2874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F3135F-1D7D-4E9D-94EB-DD228C6FE9A9}"/>
              </a:ext>
            </a:extLst>
          </p:cNvPr>
          <p:cNvSpPr/>
          <p:nvPr/>
        </p:nvSpPr>
        <p:spPr>
          <a:xfrm>
            <a:off x="1045030" y="2061754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Api.Shipping</a:t>
            </a:r>
            <a:endParaRPr lang="es-MX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FAAC9-FC07-402E-B04E-4A4532C83B36}"/>
              </a:ext>
            </a:extLst>
          </p:cNvPr>
          <p:cNvCxnSpPr>
            <a:cxnSpLocks/>
          </p:cNvCxnSpPr>
          <p:nvPr/>
        </p:nvCxnSpPr>
        <p:spPr>
          <a:xfrm>
            <a:off x="2394857" y="2268584"/>
            <a:ext cx="278674" cy="1262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217EEA-502C-452C-BB5A-767E28EC616D}"/>
              </a:ext>
            </a:extLst>
          </p:cNvPr>
          <p:cNvSpPr/>
          <p:nvPr/>
        </p:nvSpPr>
        <p:spPr>
          <a:xfrm>
            <a:off x="1045030" y="3021863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Api.Cart</a:t>
            </a:r>
            <a:endParaRPr lang="es-MX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C29854-8BF0-499E-B3E0-6314589E3994}"/>
              </a:ext>
            </a:extLst>
          </p:cNvPr>
          <p:cNvSpPr/>
          <p:nvPr/>
        </p:nvSpPr>
        <p:spPr>
          <a:xfrm>
            <a:off x="1039757" y="4140863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Api.Catalog</a:t>
            </a:r>
            <a:endParaRPr lang="es-MX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AF37DE-E951-4430-8B40-85019D91488D}"/>
              </a:ext>
            </a:extLst>
          </p:cNvPr>
          <p:cNvSpPr/>
          <p:nvPr/>
        </p:nvSpPr>
        <p:spPr>
          <a:xfrm>
            <a:off x="1036318" y="465465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Api.Inventory</a:t>
            </a:r>
            <a:endParaRPr lang="es-MX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CE227C-C33E-41D3-8F95-C9955EEA58F9}"/>
              </a:ext>
            </a:extLst>
          </p:cNvPr>
          <p:cNvCxnSpPr>
            <a:stCxn id="22" idx="3"/>
          </p:cNvCxnSpPr>
          <p:nvPr/>
        </p:nvCxnSpPr>
        <p:spPr>
          <a:xfrm flipV="1">
            <a:off x="2394857" y="2797629"/>
            <a:ext cx="278674" cy="4267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E96EA6-2319-4E15-B434-F136217B6E6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389584" y="2929318"/>
            <a:ext cx="562622" cy="14140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F2428D-33DD-458A-84FB-11B67FB4C41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386145" y="2847698"/>
            <a:ext cx="737595" cy="20094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0D21CB-5AC0-4050-B3E8-EB28BFE1ABE7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389584" y="4343337"/>
            <a:ext cx="283947" cy="849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09BDD-6E13-4EBB-BD6D-7A60B5F07977}"/>
              </a:ext>
            </a:extLst>
          </p:cNvPr>
          <p:cNvCxnSpPr>
            <a:stCxn id="25" idx="3"/>
            <a:endCxn id="6" idx="1"/>
          </p:cNvCxnSpPr>
          <p:nvPr/>
        </p:nvCxnSpPr>
        <p:spPr>
          <a:xfrm flipV="1">
            <a:off x="2386145" y="4428306"/>
            <a:ext cx="287386" cy="4288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id="{D593D589-F43D-439A-B421-57A8BA819B3E}"/>
              </a:ext>
            </a:extLst>
          </p:cNvPr>
          <p:cNvSpPr/>
          <p:nvPr/>
        </p:nvSpPr>
        <p:spPr>
          <a:xfrm>
            <a:off x="1520504" y="5325217"/>
            <a:ext cx="1018045" cy="607808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err="1"/>
              <a:t>Document</a:t>
            </a:r>
            <a:r>
              <a:rPr lang="es-MX" sz="900" dirty="0"/>
              <a:t> DB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D3F48893-E932-4873-BBDA-B923B029D087}"/>
              </a:ext>
            </a:extLst>
          </p:cNvPr>
          <p:cNvSpPr/>
          <p:nvPr/>
        </p:nvSpPr>
        <p:spPr>
          <a:xfrm>
            <a:off x="4090338" y="5629121"/>
            <a:ext cx="614979" cy="64443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7DA8FE-B44E-4671-BBD3-0F678ACBB4F2}"/>
              </a:ext>
            </a:extLst>
          </p:cNvPr>
          <p:cNvCxnSpPr>
            <a:cxnSpLocks/>
            <a:stCxn id="6" idx="2"/>
            <a:endCxn id="52" idx="0"/>
          </p:cNvCxnSpPr>
          <p:nvPr/>
        </p:nvCxnSpPr>
        <p:spPr>
          <a:xfrm flipH="1">
            <a:off x="3535679" y="4702626"/>
            <a:ext cx="1" cy="387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FE1AB6-83FA-44B6-877C-91DBBC41AFB7}"/>
              </a:ext>
            </a:extLst>
          </p:cNvPr>
          <p:cNvCxnSpPr>
            <a:cxnSpLocks/>
            <a:stCxn id="52" idx="2"/>
            <a:endCxn id="43" idx="2"/>
          </p:cNvCxnSpPr>
          <p:nvPr/>
        </p:nvCxnSpPr>
        <p:spPr>
          <a:xfrm>
            <a:off x="3535679" y="5495036"/>
            <a:ext cx="554659" cy="4563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3C7AF5-828A-4257-A107-0B8FACA4637C}"/>
              </a:ext>
            </a:extLst>
          </p:cNvPr>
          <p:cNvSpPr/>
          <p:nvPr/>
        </p:nvSpPr>
        <p:spPr>
          <a:xfrm>
            <a:off x="2860765" y="5090088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Bus.Sales</a:t>
            </a:r>
            <a:endParaRPr lang="es-MX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FFB132-6FE7-44E7-9301-26B0074E973A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2099564" y="4702626"/>
            <a:ext cx="1436116" cy="6225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326DD38E-341A-49BC-B0C3-24C4CAE94170}"/>
              </a:ext>
            </a:extLst>
          </p:cNvPr>
          <p:cNvSpPr/>
          <p:nvPr/>
        </p:nvSpPr>
        <p:spPr>
          <a:xfrm rot="5400000">
            <a:off x="7394353" y="4499640"/>
            <a:ext cx="559188" cy="11877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CA440CB0-E610-478F-A0A0-682A24230B96}"/>
              </a:ext>
            </a:extLst>
          </p:cNvPr>
          <p:cNvSpPr/>
          <p:nvPr/>
        </p:nvSpPr>
        <p:spPr>
          <a:xfrm rot="5400000">
            <a:off x="4714769" y="4448332"/>
            <a:ext cx="559188" cy="12627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92663D-1888-4B9E-BE05-E651B82FB969}"/>
              </a:ext>
            </a:extLst>
          </p:cNvPr>
          <p:cNvSpPr/>
          <p:nvPr/>
        </p:nvSpPr>
        <p:spPr>
          <a:xfrm>
            <a:off x="9854694" y="2566680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Culqi</a:t>
            </a:r>
            <a:endParaRPr lang="es-MX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30269A-A105-4B66-A460-46D85F28C595}"/>
              </a:ext>
            </a:extLst>
          </p:cNvPr>
          <p:cNvSpPr/>
          <p:nvPr/>
        </p:nvSpPr>
        <p:spPr>
          <a:xfrm>
            <a:off x="9854694" y="3026064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Pago Efectivo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2739BA-489B-484A-B1FF-775FEECACEE4}"/>
              </a:ext>
            </a:extLst>
          </p:cNvPr>
          <p:cNvSpPr/>
          <p:nvPr/>
        </p:nvSpPr>
        <p:spPr>
          <a:xfrm>
            <a:off x="9854694" y="352262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Safetipay</a:t>
            </a:r>
            <a:endParaRPr lang="es-MX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E138F2-7BC9-44B0-A007-929538FF45F4}"/>
              </a:ext>
            </a:extLst>
          </p:cNvPr>
          <p:cNvSpPr/>
          <p:nvPr/>
        </p:nvSpPr>
        <p:spPr>
          <a:xfrm>
            <a:off x="9854693" y="2113305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PayU</a:t>
            </a:r>
            <a:endParaRPr lang="es-MX" sz="1400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99C2B707-1754-49D7-B228-560DB0DBC31A}"/>
              </a:ext>
            </a:extLst>
          </p:cNvPr>
          <p:cNvSpPr/>
          <p:nvPr/>
        </p:nvSpPr>
        <p:spPr>
          <a:xfrm>
            <a:off x="9274629" y="1976846"/>
            <a:ext cx="400595" cy="2011680"/>
          </a:xfrm>
          <a:prstGeom prst="leftBrace">
            <a:avLst/>
          </a:prstGeom>
          <a:ln>
            <a:solidFill>
              <a:srgbClr val="4D7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8B105C-DC99-435A-AF89-4045E66E4E74}"/>
              </a:ext>
            </a:extLst>
          </p:cNvPr>
          <p:cNvCxnSpPr>
            <a:endCxn id="70" idx="1"/>
          </p:cNvCxnSpPr>
          <p:nvPr/>
        </p:nvCxnSpPr>
        <p:spPr>
          <a:xfrm flipV="1">
            <a:off x="8987247" y="2982686"/>
            <a:ext cx="287382" cy="1145179"/>
          </a:xfrm>
          <a:prstGeom prst="straightConnector1">
            <a:avLst/>
          </a:prstGeom>
          <a:ln>
            <a:solidFill>
              <a:srgbClr val="4D7E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2A91F5AD-239F-4B7A-8536-8D99C579EB4F}"/>
              </a:ext>
            </a:extLst>
          </p:cNvPr>
          <p:cNvSpPr/>
          <p:nvPr/>
        </p:nvSpPr>
        <p:spPr>
          <a:xfrm rot="10800000" flipH="1">
            <a:off x="4397827" y="2917370"/>
            <a:ext cx="559188" cy="12627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55FD17-2D26-43F0-B4B0-AF75659EED63}"/>
              </a:ext>
            </a:extLst>
          </p:cNvPr>
          <p:cNvSpPr/>
          <p:nvPr/>
        </p:nvSpPr>
        <p:spPr>
          <a:xfrm>
            <a:off x="1031966" y="3648884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Api.Coupon</a:t>
            </a:r>
            <a:endParaRPr lang="es-MX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828DB8-D941-4390-86C8-A84D02B7D5DA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2381793" y="2931990"/>
            <a:ext cx="478972" cy="919368"/>
          </a:xfrm>
          <a:prstGeom prst="straightConnector1">
            <a:avLst/>
          </a:prstGeom>
          <a:ln>
            <a:solidFill>
              <a:srgbClr val="4D7E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96DA13-C97B-492A-B13F-AFED760FA88B}"/>
              </a:ext>
            </a:extLst>
          </p:cNvPr>
          <p:cNvCxnSpPr>
            <a:stCxn id="82" idx="3"/>
            <a:endCxn id="6" idx="1"/>
          </p:cNvCxnSpPr>
          <p:nvPr/>
        </p:nvCxnSpPr>
        <p:spPr>
          <a:xfrm>
            <a:off x="2381793" y="3851358"/>
            <a:ext cx="291738" cy="576948"/>
          </a:xfrm>
          <a:prstGeom prst="straightConnector1">
            <a:avLst/>
          </a:prstGeom>
          <a:ln>
            <a:solidFill>
              <a:srgbClr val="4D7E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5484-BD06-40DE-9D51-47883ADF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 de Creación de Ordenes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E7AE4-6758-4BAC-924D-D4E76968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74" y="2035440"/>
            <a:ext cx="6167195" cy="42815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2B873-8B27-4168-8291-5EBE2871C319}"/>
              </a:ext>
            </a:extLst>
          </p:cNvPr>
          <p:cNvSpPr/>
          <p:nvPr/>
        </p:nvSpPr>
        <p:spPr>
          <a:xfrm>
            <a:off x="8421421" y="3156566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Api.Payment</a:t>
            </a:r>
            <a:endParaRPr lang="es-MX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226C0-5BF3-4AE7-B65C-4F8FF16DEAF2}"/>
              </a:ext>
            </a:extLst>
          </p:cNvPr>
          <p:cNvSpPr/>
          <p:nvPr/>
        </p:nvSpPr>
        <p:spPr>
          <a:xfrm>
            <a:off x="8421421" y="3870888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Bus.Sales</a:t>
            </a:r>
            <a:endParaRPr lang="es-MX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B2F32-06D4-4EB2-B5BC-F54393367C69}"/>
              </a:ext>
            </a:extLst>
          </p:cNvPr>
          <p:cNvSpPr/>
          <p:nvPr/>
        </p:nvSpPr>
        <p:spPr>
          <a:xfrm>
            <a:off x="8421420" y="4715693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Bus.Inventory</a:t>
            </a:r>
            <a:endParaRPr lang="es-MX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6ADA02-331A-4A26-BF43-46E9DD04E285}"/>
              </a:ext>
            </a:extLst>
          </p:cNvPr>
          <p:cNvCxnSpPr/>
          <p:nvPr/>
        </p:nvCxnSpPr>
        <p:spPr>
          <a:xfrm>
            <a:off x="4110446" y="3870888"/>
            <a:ext cx="4241074" cy="20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CE48F-1ABB-4247-8DC0-1AE4EFC301E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936274" y="3359040"/>
            <a:ext cx="4485147" cy="19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385A5B-C9F9-49FB-B99B-2A4273051BEB}"/>
              </a:ext>
            </a:extLst>
          </p:cNvPr>
          <p:cNvCxnSpPr>
            <a:endCxn id="7" idx="1"/>
          </p:cNvCxnSpPr>
          <p:nvPr/>
        </p:nvCxnSpPr>
        <p:spPr>
          <a:xfrm>
            <a:off x="3997234" y="4415246"/>
            <a:ext cx="4424186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8CBC6-58E6-4436-B8B9-B3FE1802413D}"/>
              </a:ext>
            </a:extLst>
          </p:cNvPr>
          <p:cNvSpPr/>
          <p:nvPr/>
        </p:nvSpPr>
        <p:spPr>
          <a:xfrm>
            <a:off x="10132884" y="530941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Api.Coupon</a:t>
            </a:r>
            <a:endParaRPr lang="es-MX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9FC52-94F0-4157-A8D9-17BF9864D8A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997234" y="4464606"/>
            <a:ext cx="4424186" cy="104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F14D52-8DC4-4AE9-AB88-7DC8E08F127E}"/>
              </a:ext>
            </a:extLst>
          </p:cNvPr>
          <p:cNvSpPr/>
          <p:nvPr/>
        </p:nvSpPr>
        <p:spPr>
          <a:xfrm>
            <a:off x="8421420" y="205515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Api.Catalog</a:t>
            </a:r>
            <a:endParaRPr lang="es-MX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7963FE-C013-4DC8-A213-A1065FA7BC74}"/>
              </a:ext>
            </a:extLst>
          </p:cNvPr>
          <p:cNvSpPr/>
          <p:nvPr/>
        </p:nvSpPr>
        <p:spPr>
          <a:xfrm>
            <a:off x="8421420" y="252378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Api.Inventory</a:t>
            </a:r>
            <a:endParaRPr lang="es-MX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D2A7C5-3B2A-4019-9B75-26D84025232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997233" y="2726255"/>
            <a:ext cx="4424187" cy="57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376E18-31D9-44EB-BE65-6AFB165793A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997232" y="2257625"/>
            <a:ext cx="4424188" cy="96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6DED22-43B6-43BD-A87A-346EB5A7B9BA}"/>
              </a:ext>
            </a:extLst>
          </p:cNvPr>
          <p:cNvSpPr/>
          <p:nvPr/>
        </p:nvSpPr>
        <p:spPr>
          <a:xfrm>
            <a:off x="8421420" y="5309411"/>
            <a:ext cx="1349827" cy="404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Bus.Sales</a:t>
            </a:r>
            <a:endParaRPr lang="es-MX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1FF53D-BF5E-4C3E-A0A7-250B9B0104AE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9771247" y="5511885"/>
            <a:ext cx="361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6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71A6-B8DE-4302-BD45-EDD9AC2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una orden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0A3D3-1926-4FBC-969E-2D21F217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388" y="2108199"/>
            <a:ext cx="8243224" cy="41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96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041"/>
      </a:dk2>
      <a:lt2>
        <a:srgbClr val="E8E2E8"/>
      </a:lt2>
      <a:accent1>
        <a:srgbClr val="50B647"/>
      </a:accent1>
      <a:accent2>
        <a:srgbClr val="3BB163"/>
      </a:accent2>
      <a:accent3>
        <a:srgbClr val="46B197"/>
      </a:accent3>
      <a:accent4>
        <a:srgbClr val="3B9DB1"/>
      </a:accent4>
      <a:accent5>
        <a:srgbClr val="4D7EC3"/>
      </a:accent5>
      <a:accent6>
        <a:srgbClr val="5151BA"/>
      </a:accent6>
      <a:hlink>
        <a:srgbClr val="B56F3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Proceso de Venta</vt:lpstr>
      <vt:lpstr>Gestión de Venta</vt:lpstr>
      <vt:lpstr>Mapa a nivel Macro de relación entre Apis Proceso de Venta</vt:lpstr>
      <vt:lpstr>Un poco más de detalle Proceso de Venta</vt:lpstr>
      <vt:lpstr>Servicio de Creación de Ordenes</vt:lpstr>
      <vt:lpstr>Modelo de una orden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Venta</dc:title>
  <dc:creator>Andrés</dc:creator>
  <cp:lastModifiedBy>Andrés</cp:lastModifiedBy>
  <cp:revision>11</cp:revision>
  <dcterms:created xsi:type="dcterms:W3CDTF">2019-10-16T14:27:05Z</dcterms:created>
  <dcterms:modified xsi:type="dcterms:W3CDTF">2019-10-16T18:04:30Z</dcterms:modified>
</cp:coreProperties>
</file>