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6.tif" ContentType="image/tiff"/>
  <Override PartName="/ppt/media/image2.png" ContentType="image/png"/>
  <Override PartName="/ppt/media/image7.tif" ContentType="image/tiff"/>
  <Override PartName="/ppt/media/image3.png" ContentType="image/png"/>
  <Override PartName="/ppt/media/image8.tif" ContentType="image/tiff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11/5/16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3058FA-C132-4C71-A8E5-B0091E8DCB8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11/5/16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685A2E-8BA0-4762-AEB0-64CD16E42EC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422360" y="208080"/>
            <a:ext cx="8957520" cy="1230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it Able for Disable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1"/>
          <a:srcRect l="0" t="0" r="577" b="7104"/>
          <a:stretch/>
        </p:blipFill>
        <p:spPr>
          <a:xfrm>
            <a:off x="3837240" y="1439280"/>
            <a:ext cx="4104000" cy="436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the Issue?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in 5 Americans are living with a disability according the US Census Bureau.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addition, 2.2 million people in the United States depend on a wheelchair for day-to-day tasks and mobility.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Furthermore, 6.5 million people use a cane, a walker, or crutches to assist with their mobility.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not make the world more accessible to everyone?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idea is to make a website that will uses surveys from businesses and visitors to create a more accessible world.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mobile application will provide GPS information on the most handicap accessible location nearby.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Businesses will use the surveys to answers questions about their accessibility to people with disabilities.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Visitors will use the surveys to review the businesses and detail their experiences for others.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2345040" cy="159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Survey (Business)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4313880" y="189720"/>
            <a:ext cx="6878520" cy="639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3072960" cy="1971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Survey (Visitor)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Content Placeholder 3" descr=""/>
          <p:cNvPicPr/>
          <p:nvPr/>
        </p:nvPicPr>
        <p:blipFill>
          <a:blip r:embed="rId1"/>
          <a:stretch/>
        </p:blipFill>
        <p:spPr>
          <a:xfrm>
            <a:off x="4973760" y="0"/>
            <a:ext cx="6591240" cy="679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Makes Our Project Unique?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 has there been a website or application that allow users to seek out specific locations for handicap access.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 users and businesses benefits for using our website.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Businesses are incentive to provide the information to generate revenue, while people get the benefit from readily available access information.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d7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Everyone deserves an easier way to get around.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inspired by people who are disabled and wanted to give back.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Anyone can become disable at anytime and we recognize this and  want to give people with disabilities something they can rely 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471</TotalTime>
  <Application>LibreOffice/5.1.4.2$Linux_X86_64 LibreOffice_project/10m0$Build-2</Application>
  <Words>217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2016-11-05T08:35:40Z</dcterms:created>
  <dc:creator> </dc:creator>
  <dc:description/>
  <dc:language>en-US</dc:language>
  <cp:lastModifiedBy/>
  <dcterms:modified xsi:type="dcterms:W3CDTF">2016-11-05T13:24:01Z</dcterms:modified>
  <cp:revision>8</cp:revision>
  <dc:subject/>
  <dc:title>Make it Able for Disable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