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Raja" userId="35304ac87d9812ae" providerId="LiveId" clId="{7F6244D8-D235-4C1E-8A64-C5D12A98F906}"/>
    <pc:docChg chg="undo custSel addSld delSld modSld modSection">
      <pc:chgData name="U Raja" userId="35304ac87d9812ae" providerId="LiveId" clId="{7F6244D8-D235-4C1E-8A64-C5D12A98F906}" dt="2024-06-20T15:33:34.034" v="42" actId="1076"/>
      <pc:docMkLst>
        <pc:docMk/>
      </pc:docMkLst>
      <pc:sldChg chg="modSp mod">
        <pc:chgData name="U Raja" userId="35304ac87d9812ae" providerId="LiveId" clId="{7F6244D8-D235-4C1E-8A64-C5D12A98F906}" dt="2024-06-20T15:32:23.171" v="16" actId="20577"/>
        <pc:sldMkLst>
          <pc:docMk/>
          <pc:sldMk cId="0" sldId="256"/>
        </pc:sldMkLst>
        <pc:spChg chg="mod">
          <ac:chgData name="U Raja" userId="35304ac87d9812ae" providerId="LiveId" clId="{7F6244D8-D235-4C1E-8A64-C5D12A98F906}" dt="2024-06-20T15:32:23.171" v="16" actId="20577"/>
          <ac:spMkLst>
            <pc:docMk/>
            <pc:sldMk cId="0" sldId="256"/>
            <ac:spMk id="13" creationId="{8DF44645-D8FF-F341-4B13-11F6754A5215}"/>
          </ac:spMkLst>
        </pc:spChg>
      </pc:sldChg>
      <pc:sldChg chg="modSp new mod">
        <pc:chgData name="U Raja" userId="35304ac87d9812ae" providerId="LiveId" clId="{7F6244D8-D235-4C1E-8A64-C5D12A98F906}" dt="2024-06-20T15:33:34.034" v="42" actId="1076"/>
        <pc:sldMkLst>
          <pc:docMk/>
          <pc:sldMk cId="1564194047" sldId="274"/>
        </pc:sldMkLst>
        <pc:spChg chg="mod">
          <ac:chgData name="U Raja" userId="35304ac87d9812ae" providerId="LiveId" clId="{7F6244D8-D235-4C1E-8A64-C5D12A98F906}" dt="2024-06-20T15:33:27.989" v="41" actId="1076"/>
          <ac:spMkLst>
            <pc:docMk/>
            <pc:sldMk cId="1564194047" sldId="274"/>
            <ac:spMk id="2" creationId="{B5C82A48-E3B7-7BCF-6395-4E2F9FEB56EC}"/>
          </ac:spMkLst>
        </pc:spChg>
        <pc:spChg chg="mod">
          <ac:chgData name="U Raja" userId="35304ac87d9812ae" providerId="LiveId" clId="{7F6244D8-D235-4C1E-8A64-C5D12A98F906}" dt="2024-06-20T15:33:34.034" v="42" actId="1076"/>
          <ac:spMkLst>
            <pc:docMk/>
            <pc:sldMk cId="1564194047" sldId="274"/>
            <ac:spMk id="3" creationId="{059480E3-BDC8-0086-138C-574425CFCCC2}"/>
          </ac:spMkLst>
        </pc:spChg>
      </pc:sldChg>
      <pc:sldChg chg="del">
        <pc:chgData name="U Raja" userId="35304ac87d9812ae" providerId="LiveId" clId="{7F6244D8-D235-4C1E-8A64-C5D12A98F906}" dt="2024-06-20T15:32:40.183" v="17" actId="47"/>
        <pc:sldMkLst>
          <pc:docMk/>
          <pc:sldMk cId="311379736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YELUBANDI  SIVA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A48-E3B7-7BCF-6395-4E2F9FEB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8596668" cy="1320800"/>
          </a:xfrm>
        </p:spPr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0E3-BDC8-0086-138C-574425C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0427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1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738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YELUBANDI  SIVA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U Raja</cp:lastModifiedBy>
  <cp:revision>6</cp:revision>
  <dcterms:created xsi:type="dcterms:W3CDTF">2024-06-03T05:48:59Z</dcterms:created>
  <dcterms:modified xsi:type="dcterms:W3CDTF">2024-06-20T15:33:55Z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