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38c1d2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38c1d2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 Intelligence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Abhiram - 1602-17-737-004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Sai Prakash - 1602-17-737-039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Suraj - 1602-17-737-052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Mentor: B.Jatin - 1602-16-737-059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25" y="162725"/>
            <a:ext cx="58878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210700" y="1377475"/>
            <a:ext cx="4743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Our main objective is to PREDICT chronic/pandemic diseases from electronic health data.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We analyse huge datasets of a disease consisting of various symptoms and predict it in a particular patient.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2390275" y="2221825"/>
            <a:ext cx="6331500" cy="22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Earlier prediction  of pandemic/deadly diseases like Ebola/Corona in a patient with the help of large datasets by matching symptoms.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188850"/>
            <a:ext cx="86316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1" y="3420475"/>
            <a:ext cx="2978100" cy="14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400" y="1173425"/>
            <a:ext cx="3343200" cy="18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300" y="3354952"/>
            <a:ext cx="3885550" cy="1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100" y="0"/>
            <a:ext cx="8622300" cy="4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Use Case Diagram</a:t>
            </a:r>
            <a:endParaRPr b="0" sz="24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844300"/>
            <a:ext cx="7087600" cy="42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622100" y="154000"/>
            <a:ext cx="79542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Implementation Methods</a:t>
            </a:r>
            <a:endParaRPr b="1" sz="4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25" y="1172925"/>
            <a:ext cx="7720986" cy="368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