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henggan/BCCD_Dataset" TargetMode="External"/><Relationship Id="rId4" Type="http://schemas.openxmlformats.org/officeDocument/2006/relationships/hyperlink" Target="https://github.com/sgrvinod/a-PyTorch-Tutorial-to-Object-Detection" TargetMode="External"/><Relationship Id="rId5" Type="http://schemas.openxmlformats.org/officeDocument/2006/relationships/hyperlink" Target="https://d2l.ai/chapter_computer-vision/ss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575" y="-15925"/>
            <a:ext cx="8658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Домашнее задание к модулю по Computer Vision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3750" y="454925"/>
            <a:ext cx="88029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У вас есть ноутбук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circle_generator.ipynb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Ваша задача сгенерировать изображения кружочков и натренировать нейронную сеть с архитектурой UNet на предмет сегментации кружочков на сгенерированных изображениях.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Решить задачу детекции объектом при помощи SSD на датасете </a:t>
            </a: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https://github.com/Shenggan/BCCD_Dataset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Реализацию SSD можно посмотреть тут </a:t>
            </a: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https://github.com/sgrvinod/a-PyTorch-Tutorial-to-Object-Detection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Статья по SSD </a:t>
            </a: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https://d2l.ai/chapter_computer-vision/ssd.html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Рекомендации по выполнению: выполняйте как вам удобно (либо в юпитер ноутбуке, либо в качестве отдельных модулей). Строгого требования по модульности нет.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Задача со звездочкой*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Если вы решите 2 задачу, подумайте как можно решить задачу сегментации на том же датасете (нужна ли доп разметка, необходима ли другая архитектура и подход, в целом подумайте над задачей с нуля).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Я предлагаю вам тут полный карт-бланш, можете решить задачу 1 и 2, либо решить только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задачу *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используя датасет для задачи 2, построив модуль (не юпитер ноутбук).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