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5" r:id="rId3"/>
    <p:sldId id="269" r:id="rId4"/>
    <p:sldId id="284" r:id="rId5"/>
    <p:sldId id="287" r:id="rId6"/>
    <p:sldId id="288" r:id="rId7"/>
    <p:sldId id="289" r:id="rId8"/>
    <p:sldId id="281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3C66-81CF-4B82-9C8C-DDC0D536D02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2466-1653-45E1-8080-28239014D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2466-1653-45E1-8080-28239014DA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2466-1653-45E1-8080-28239014DA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2466-1653-45E1-8080-28239014D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2466-1653-45E1-8080-28239014D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2466-1653-45E1-8080-28239014DA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oundRect">
            <a:avLst/>
          </a:prstGeom>
        </p:spPr>
        <p:txBody>
          <a:bodyPr/>
          <a:lstStyle/>
          <a:p>
            <a:fld id="{ACEECC5E-F26B-45A3-80E4-D9BE5FC8BD83}" type="datetime1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01461"/>
            <a:ext cx="10887807" cy="111592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76964"/>
            <a:ext cx="12192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6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oundRect">
            <a:avLst/>
          </a:prstGeom>
        </p:spPr>
        <p:txBody>
          <a:bodyPr/>
          <a:lstStyle/>
          <a:p>
            <a:fld id="{18472E1B-B5A4-4C9A-BFF7-D3030258FEC7}" type="datetime1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76800" cy="36512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B0430-1DB0-4B32-9BCD-436AD012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93" y="101462"/>
            <a:ext cx="10515600" cy="1115922"/>
          </a:xfrm>
          <a:prstGeom prst="roundRect">
            <a:avLst>
              <a:gd name="adj" fmla="val 38728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23" y="1406770"/>
            <a:ext cx="11588262" cy="47701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55431" y="1199799"/>
            <a:ext cx="10064262" cy="17585"/>
          </a:xfrm>
          <a:prstGeom prst="line">
            <a:avLst/>
          </a:prstGeom>
          <a:ln w="50800" cap="rnd">
            <a:solidFill>
              <a:schemeClr val="dk1">
                <a:alpha val="68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0769601" y="6297096"/>
            <a:ext cx="1422399" cy="483632"/>
          </a:xfrm>
          <a:prstGeom prst="roundRect">
            <a:avLst>
              <a:gd name="adj" fmla="val 415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fld id="{B5BBCA48-5E55-48C0-B8E6-65EA257E35BF}" type="slidenum">
              <a:rPr lang="en-US" smtClean="0"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83813" y="636635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err="1" smtClean="0">
                <a:latin typeface="+mj-lt"/>
              </a:rPr>
              <a:t>Yeman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Brhane</a:t>
            </a:r>
            <a:endParaRPr lang="en-US" sz="1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55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45720">
              <a:buClr>
                <a:schemeClr val="accent3"/>
              </a:buClr>
              <a:buSzPct val="95000"/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Trebuchet MS" pitchFamily="34" charset="0"/>
              </a:rPr>
              <a:t>Pectoral Muscle Segmentation in Digital Mammograms</a:t>
            </a:r>
            <a:endParaRPr lang="en-US" sz="24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University of </a:t>
            </a:r>
            <a:r>
              <a:rPr lang="en-US" dirty="0" err="1" smtClean="0"/>
              <a:t>Cassino</a:t>
            </a:r>
            <a:r>
              <a:rPr lang="en-US" dirty="0" smtClean="0"/>
              <a:t> and Southern Lazio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Medical Imaging and Application (MAIA)</a:t>
            </a:r>
          </a:p>
          <a:p>
            <a:pPr marL="0" indent="0" algn="ctr">
              <a:buNone/>
            </a:pPr>
            <a:r>
              <a:rPr lang="en-US" dirty="0" smtClean="0"/>
              <a:t>Advanced Image Analysis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Yeman</a:t>
            </a:r>
            <a:r>
              <a:rPr lang="en-US" dirty="0" smtClean="0"/>
              <a:t> </a:t>
            </a:r>
            <a:r>
              <a:rPr lang="en-US" dirty="0" err="1" smtClean="0"/>
              <a:t>Brhane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Vu Hoang Minh</a:t>
            </a:r>
          </a:p>
          <a:p>
            <a:pPr marL="0" indent="0" algn="ctr">
              <a:buNone/>
            </a:pPr>
            <a:r>
              <a:rPr lang="en-US" dirty="0" err="1" smtClean="0"/>
              <a:t>Tajwar</a:t>
            </a:r>
            <a:r>
              <a:rPr lang="en-US" dirty="0" smtClean="0"/>
              <a:t> </a:t>
            </a:r>
            <a:r>
              <a:rPr lang="en-US" dirty="0" err="1" smtClean="0"/>
              <a:t>Abrar</a:t>
            </a:r>
            <a:r>
              <a:rPr lang="en-US" dirty="0" smtClean="0"/>
              <a:t> </a:t>
            </a:r>
            <a:r>
              <a:rPr lang="en-US" dirty="0" err="1" smtClean="0"/>
              <a:t>Aleef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Professor: Alessandro Bria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89652" y="2318197"/>
            <a:ext cx="1558343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Matlab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389652" y="4067079"/>
            <a:ext cx="1558343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Opencv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59132" y="2406065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Prototype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60119" y="4231891"/>
            <a:ext cx="375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Final Implementation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68823" y="3232597"/>
            <a:ext cx="0" cy="82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11880" y="3462450"/>
            <a:ext cx="2194560" cy="64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Gaussian smoothing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762452" y="1372702"/>
            <a:ext cx="1545465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Images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611880" y="4393884"/>
            <a:ext cx="2194560" cy="64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Canny edge detection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647718" y="5399724"/>
            <a:ext cx="2194560" cy="64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Triangular Filter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542355" y="5332639"/>
            <a:ext cx="2194560" cy="64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Curve fitting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67492" y="2287102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9011235" y="5378359"/>
            <a:ext cx="0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6208038" y="5285801"/>
            <a:ext cx="0" cy="731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3250" y="5033964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93250" y="4119564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85555" y="5141580"/>
            <a:ext cx="2240584" cy="8982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Segmented Image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3611880" y="2561422"/>
            <a:ext cx="2194560" cy="64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ROI extraction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35184" y="3201502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48" y="1416322"/>
            <a:ext cx="3875980" cy="4770438"/>
          </a:xfrm>
        </p:spPr>
      </p:pic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69448" y="1433270"/>
            <a:ext cx="16638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9231" y="13854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9213" y="1600987"/>
            <a:ext cx="4681159" cy="4400151"/>
            <a:chOff x="123268" y="1786131"/>
            <a:chExt cx="4681159" cy="4400151"/>
          </a:xfrm>
        </p:grpSpPr>
        <p:grpSp>
          <p:nvGrpSpPr>
            <p:cNvPr id="21" name="Group 20"/>
            <p:cNvGrpSpPr/>
            <p:nvPr/>
          </p:nvGrpSpPr>
          <p:grpSpPr>
            <a:xfrm>
              <a:off x="760719" y="1786131"/>
              <a:ext cx="4043708" cy="4400151"/>
              <a:chOff x="760719" y="1786131"/>
              <a:chExt cx="4043708" cy="440015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494727" y="394362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60719" y="1786131"/>
                <a:ext cx="3752409" cy="4400151"/>
                <a:chOff x="744505" y="1743071"/>
                <a:chExt cx="3752409" cy="4400151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505" y="1744029"/>
                  <a:ext cx="3574345" cy="4399193"/>
                </a:xfrm>
                <a:prstGeom prst="rect">
                  <a:avLst/>
                </a:prstGeom>
              </p:spPr>
            </p:pic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4494727" y="1744029"/>
                  <a:ext cx="2187" cy="439919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744505" y="1743071"/>
                  <a:ext cx="1489979" cy="2385220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1099419" y="2493437"/>
              <a:ext cx="7801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ROI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3268" y="260115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0.65R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34775" y="126262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31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42" y="1513495"/>
            <a:ext cx="2377440" cy="3985784"/>
          </a:xfrm>
        </p:spPr>
      </p:pic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4" y="1513495"/>
            <a:ext cx="2990476" cy="3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83" y="1590768"/>
            <a:ext cx="2990476" cy="38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0062" y="2653048"/>
            <a:ext cx="52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ROI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225300" y="3418257"/>
            <a:ext cx="1746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62159" y="3197169"/>
            <a:ext cx="1746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724" y="2653048"/>
            <a:ext cx="1314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Gaussian</a:t>
            </a:r>
          </a:p>
          <a:p>
            <a:r>
              <a:rPr lang="en-US" sz="2000" dirty="0" smtClean="0"/>
              <a:t>Smoothing</a:t>
            </a:r>
          </a:p>
          <a:p>
            <a:endParaRPr lang="en-US" sz="2000" dirty="0" smtClean="0"/>
          </a:p>
          <a:p>
            <a:r>
              <a:rPr lang="en-US" sz="2000" dirty="0" smtClean="0"/>
              <a:t>Sigma = 54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065189" y="2360660"/>
            <a:ext cx="1780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Canny edge</a:t>
            </a:r>
          </a:p>
          <a:p>
            <a:r>
              <a:rPr lang="en-US" sz="2000" dirty="0" smtClean="0"/>
              <a:t>detection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lowThresh</a:t>
            </a:r>
            <a:r>
              <a:rPr lang="en-US" sz="2000" dirty="0" smtClean="0"/>
              <a:t>= 2.2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2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Triangular Filter </a:t>
            </a:r>
            <a:endParaRPr lang="en-US" dirty="0"/>
          </a:p>
          <a:p>
            <a:pPr lvl="1"/>
            <a:r>
              <a:rPr lang="en-US" dirty="0" smtClean="0"/>
              <a:t>Suppress </a:t>
            </a:r>
            <a:r>
              <a:rPr lang="en-US" dirty="0"/>
              <a:t>lower </a:t>
            </a:r>
            <a:r>
              <a:rPr lang="en-US" dirty="0" smtClean="0"/>
              <a:t> right triangle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Trace every column of the image and take the last row non zero pixel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…Implementation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27" y="1622715"/>
            <a:ext cx="2377440" cy="3985784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47" y="1710845"/>
            <a:ext cx="2990476" cy="38095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611767" y="3615607"/>
            <a:ext cx="42976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Apply curve fitting on the previous detected points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8344" y="6426558"/>
            <a:ext cx="1352281" cy="3090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59" y="2354592"/>
            <a:ext cx="2560320" cy="3688126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94" y="2509636"/>
            <a:ext cx="2651760" cy="337803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6110654" y="4198655"/>
            <a:ext cx="1616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69" y="1043903"/>
            <a:ext cx="11588262" cy="47701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Average accuracy is 98.277%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126</Words>
  <Application>Microsoft Office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Pectoral Muscle Segmentation in Digital Mammograms</vt:lpstr>
      <vt:lpstr>Implementation: Approach</vt:lpstr>
      <vt:lpstr>Implementation: Flowchart</vt:lpstr>
      <vt:lpstr>…Implementation</vt:lpstr>
      <vt:lpstr>…Implementation</vt:lpstr>
      <vt:lpstr>…Implementation</vt:lpstr>
      <vt:lpstr>…Implementation</vt:lpstr>
      <vt:lpstr>…Implementation</vt:lpstr>
      <vt:lpstr>…Implementation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Shemamu</dc:creator>
  <cp:lastModifiedBy>Shemamu</cp:lastModifiedBy>
  <cp:revision>315</cp:revision>
  <dcterms:created xsi:type="dcterms:W3CDTF">2016-11-22T18:27:37Z</dcterms:created>
  <dcterms:modified xsi:type="dcterms:W3CDTF">2017-06-16T19:25:14Z</dcterms:modified>
</cp:coreProperties>
</file>