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0" r:id="rId4"/>
    <p:sldId id="264" r:id="rId5"/>
    <p:sldId id="263" r:id="rId6"/>
    <p:sldId id="261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25FE-5EE9-EF47-A7DE-FF537E9B746C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bebalFantaye/bigdata_aims_senegal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	 for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Yabebal Fantaye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from an EM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Note that if we knew for certain either 1) the exact cluster centers or 2) the cluster each point belonged to, we could trivially solve k-means, since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we knew the exact cluster centers, all we’d have to do is assign each point to its nearest cluster center, and we’d be done.</a:t>
            </a:r>
          </a:p>
          <a:p>
            <a:pPr lvl="1"/>
            <a:r>
              <a:rPr lang="en-US" dirty="0" smtClean="0"/>
              <a:t>If we knew which cluster each point belonged to, we could pick the cluster center by simply taking the mean over all points in that cluster.</a:t>
            </a:r>
          </a:p>
          <a:p>
            <a:r>
              <a:rPr lang="en-US" dirty="0" smtClean="0"/>
              <a:t>The problem is that we know neither of these, and so we alternate between making educated guesses of each one: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A step above, we pretend that we know the cluster centers, and based off this pretense, we guess which cluster each point belongs to. (This is also known as the E step in the EM algorithm.)</a:t>
            </a:r>
          </a:p>
          <a:p>
            <a:pPr lvl="1"/>
            <a:r>
              <a:rPr lang="en-US" dirty="0" smtClean="0"/>
              <a:t>In the B step above, we do the reverse: we pretend that we know which cluster each point belongs to, and then try to guess the cluster centers. (This is also known as the M step in EM.)</a:t>
            </a:r>
          </a:p>
          <a:p>
            <a:r>
              <a:rPr lang="en-US" dirty="0" smtClean="0"/>
              <a:t>Our guesses keep getting better and better, and eventually we’ll converge.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5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Understand elements of Big Data, how it can be used for scientific, social and business problems.</a:t>
            </a:r>
          </a:p>
          <a:p>
            <a:r>
              <a:rPr lang="en-US" dirty="0" smtClean="0"/>
              <a:t>Basic python: Load, explore, and plot data</a:t>
            </a:r>
          </a:p>
          <a:p>
            <a:r>
              <a:rPr lang="en-US" dirty="0" smtClean="0"/>
              <a:t>APIs what are their purpose?</a:t>
            </a:r>
          </a:p>
          <a:p>
            <a:r>
              <a:rPr lang="en-US" dirty="0" smtClean="0"/>
              <a:t>Basics of Machine Learning</a:t>
            </a:r>
          </a:p>
          <a:p>
            <a:pPr lvl="1"/>
            <a:r>
              <a:rPr lang="en-US" dirty="0" smtClean="0"/>
              <a:t>What is it? Why is it useful? </a:t>
            </a:r>
          </a:p>
          <a:p>
            <a:pPr lvl="1"/>
            <a:r>
              <a:rPr lang="en-US" dirty="0" smtClean="0"/>
              <a:t>Data cleaning (Feature extraction), dimension reduction</a:t>
            </a:r>
          </a:p>
          <a:p>
            <a:pPr lvl="1"/>
            <a:r>
              <a:rPr lang="en-US" dirty="0" smtClean="0"/>
              <a:t>Decision Tree algorithm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8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err="1" smtClean="0"/>
              <a:t>git</a:t>
            </a:r>
            <a:r>
              <a:rPr lang="en-US" sz="4000" dirty="0" smtClean="0"/>
              <a:t> remote –v</a:t>
            </a:r>
          </a:p>
          <a:p>
            <a:pPr marL="0" indent="0">
              <a:buNone/>
            </a:pPr>
            <a:r>
              <a:rPr lang="en-US" sz="4000" dirty="0" err="1" smtClean="0"/>
              <a:t>git</a:t>
            </a:r>
            <a:r>
              <a:rPr lang="en-US" sz="4000" dirty="0" smtClean="0"/>
              <a:t> remote set-</a:t>
            </a:r>
            <a:r>
              <a:rPr lang="en-US" sz="4000" dirty="0" err="1" smtClean="0"/>
              <a:t>url</a:t>
            </a:r>
            <a:r>
              <a:rPr lang="en-US" sz="4000" dirty="0" smtClean="0"/>
              <a:t> upstream 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git</a:t>
            </a:r>
            <a:r>
              <a:rPr lang="en-US" sz="4000" dirty="0" smtClean="0"/>
              <a:t> remote add upstream </a:t>
            </a:r>
            <a:r>
              <a:rPr lang="en-US" sz="4000" dirty="0" smtClean="0">
                <a:hlinkClick r:id="rId2"/>
              </a:rPr>
              <a:t>https://github.com/yabebalFantaye/bigdata_aims_senegal.git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82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your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 smtClean="0"/>
              <a:t>git</a:t>
            </a:r>
            <a:r>
              <a:rPr lang="en-US" sz="6600" dirty="0" smtClean="0"/>
              <a:t> status</a:t>
            </a:r>
          </a:p>
          <a:p>
            <a:pPr marL="0" indent="0">
              <a:buNone/>
            </a:pPr>
            <a:r>
              <a:rPr lang="en-US" sz="6600" dirty="0" err="1" smtClean="0"/>
              <a:t>git</a:t>
            </a:r>
            <a:r>
              <a:rPr lang="en-US" sz="6600" dirty="0" smtClean="0"/>
              <a:t> pull origin master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1425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your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*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‘adding update’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push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4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</a:t>
            </a:r>
            <a:r>
              <a:rPr lang="en-US" dirty="0" err="1" smtClean="0"/>
              <a:t>git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 smtClean="0"/>
              <a:t>git</a:t>
            </a:r>
            <a:r>
              <a:rPr lang="en-US" sz="6600" dirty="0" smtClean="0"/>
              <a:t> fetch upstream</a:t>
            </a:r>
          </a:p>
          <a:p>
            <a:pPr marL="0" indent="0">
              <a:buNone/>
            </a:pPr>
            <a:r>
              <a:rPr lang="en-US" sz="6600" dirty="0" err="1"/>
              <a:t>g</a:t>
            </a:r>
            <a:r>
              <a:rPr lang="en-US" sz="6600" dirty="0" err="1" smtClean="0"/>
              <a:t>it</a:t>
            </a:r>
            <a:r>
              <a:rPr lang="en-US" sz="6600" dirty="0" smtClean="0"/>
              <a:t> checkout master</a:t>
            </a:r>
          </a:p>
          <a:p>
            <a:pPr marL="0" indent="0">
              <a:buNone/>
            </a:pPr>
            <a:r>
              <a:rPr lang="en-US" sz="5400" dirty="0" err="1"/>
              <a:t>g</a:t>
            </a:r>
            <a:r>
              <a:rPr lang="en-US" sz="5400" dirty="0" err="1" smtClean="0"/>
              <a:t>it</a:t>
            </a:r>
            <a:r>
              <a:rPr lang="en-US" sz="5400" dirty="0" smtClean="0"/>
              <a:t> merge upstream/master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4322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090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http://www.r2d3.us/visual-intro-to-machine-learning-part-1/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68640" y="2197893"/>
            <a:ext cx="736752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 Visual Introduction to Machine Learning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37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8698"/>
            <a:ext cx="8229600" cy="1143000"/>
          </a:xfrm>
        </p:spPr>
        <p:txBody>
          <a:bodyPr/>
          <a:lstStyle/>
          <a:p>
            <a:r>
              <a:rPr lang="en-US" dirty="0" smtClean="0"/>
              <a:t>Introduction to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5760"/>
            <a:ext cx="8229600" cy="704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http://</a:t>
            </a:r>
            <a:r>
              <a:rPr lang="en-US" sz="2400" dirty="0" err="1"/>
              <a:t>www.onmyphd.com</a:t>
            </a:r>
            <a:r>
              <a:rPr lang="en-US" sz="2400" dirty="0"/>
              <a:t>/?p=</a:t>
            </a:r>
            <a:r>
              <a:rPr lang="en-US" sz="2400" dirty="0" err="1"/>
              <a:t>k-means.clustering&amp;ckattempt</a:t>
            </a:r>
            <a:r>
              <a:rPr lang="en-US" sz="2400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212048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03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Suppose we have a set of </a:t>
            </a:r>
            <a:r>
              <a:rPr lang="en-US" dirty="0" err="1" smtClean="0"/>
              <a:t>datapoints</a:t>
            </a:r>
            <a:r>
              <a:rPr lang="en-US" dirty="0" smtClean="0"/>
              <a:t> that we want to cluster. We want to learn two things: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description of the clusters themselves (so that if new points come in, we can assign them to a cluster).</a:t>
            </a:r>
          </a:p>
          <a:p>
            <a:pPr lvl="1"/>
            <a:r>
              <a:rPr lang="en-US" dirty="0" smtClean="0"/>
              <a:t>Which clusters our current points fall into.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start by initializing k cluster centers (e.g., by randomly choosing k points among our </a:t>
            </a:r>
            <a:r>
              <a:rPr lang="en-US" dirty="0" err="1" smtClean="0"/>
              <a:t>datapoints</a:t>
            </a:r>
            <a:r>
              <a:rPr lang="en-US" dirty="0" smtClean="0"/>
              <a:t>). Then we repeatedly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Step A: Assign each </a:t>
            </a:r>
            <a:r>
              <a:rPr lang="en-US" dirty="0" err="1" smtClean="0"/>
              <a:t>datapoint</a:t>
            </a:r>
            <a:r>
              <a:rPr lang="en-US" dirty="0" smtClean="0"/>
              <a:t> to the nearest cluster center.</a:t>
            </a:r>
          </a:p>
          <a:p>
            <a:pPr lvl="1"/>
            <a:r>
              <a:rPr lang="en-US" dirty="0" smtClean="0"/>
              <a:t>Step B: Update all the cluster centers: for each cluster </a:t>
            </a:r>
            <a:r>
              <a:rPr lang="en-US" dirty="0" err="1" smtClean="0"/>
              <a:t>i</a:t>
            </a:r>
            <a:r>
              <a:rPr lang="en-US" dirty="0" smtClean="0"/>
              <a:t>, take the mean over all points currently in the cluster, and update cluster center </a:t>
            </a:r>
            <a:r>
              <a:rPr lang="en-US" dirty="0" err="1" smtClean="0"/>
              <a:t>i</a:t>
            </a:r>
            <a:r>
              <a:rPr lang="en-US" dirty="0" smtClean="0"/>
              <a:t> to be this mean.</a:t>
            </a:r>
          </a:p>
          <a:p>
            <a:pPr lvl="1"/>
            <a:r>
              <a:rPr lang="en-US" dirty="0" smtClean="0"/>
              <a:t>(Repeat steps A and B above until the cluster assignments stop changing.)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4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442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Machine Learning  for Big Data</vt:lpstr>
      <vt:lpstr>Ultimate goal of this course</vt:lpstr>
      <vt:lpstr>Sync git</vt:lpstr>
      <vt:lpstr>Update your repository</vt:lpstr>
      <vt:lpstr>Push your changes</vt:lpstr>
      <vt:lpstr>Sync git II</vt:lpstr>
      <vt:lpstr>  http://www.r2d3.us/visual-intro-to-machine-learning-part-1/</vt:lpstr>
      <vt:lpstr>Introduction to K-Means</vt:lpstr>
      <vt:lpstr>k-means algorithm</vt:lpstr>
      <vt:lpstr>k-means from an EM point of View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for Big Data</dc:title>
  <dc:creator>yabebal fantaye</dc:creator>
  <cp:lastModifiedBy>yabebal fantaye</cp:lastModifiedBy>
  <cp:revision>12</cp:revision>
  <dcterms:created xsi:type="dcterms:W3CDTF">2015-12-05T22:27:12Z</dcterms:created>
  <dcterms:modified xsi:type="dcterms:W3CDTF">2015-12-12T17:33:36Z</dcterms:modified>
</cp:coreProperties>
</file>